
<file path=[Content_Types].xml><?xml version="1.0" encoding="utf-8"?>
<Types xmlns="http://schemas.openxmlformats.org/package/2006/content-types">
  <Default Extension="png" ContentType="image/png"/>
  <Default Extension="jfif" ContentType="image/jpe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0" r:id="rId4"/>
  </p:sldMasterIdLst>
  <p:notesMasterIdLst>
    <p:notesMasterId r:id="rId12"/>
  </p:notesMasterIdLst>
  <p:handoutMasterIdLst>
    <p:handoutMasterId r:id="rId13"/>
  </p:handoutMasterIdLst>
  <p:sldIdLst>
    <p:sldId id="338" r:id="rId5"/>
    <p:sldId id="327" r:id="rId6"/>
    <p:sldId id="315" r:id="rId7"/>
    <p:sldId id="329" r:id="rId8"/>
    <p:sldId id="302" r:id="rId9"/>
    <p:sldId id="339" r:id="rId10"/>
    <p:sldId id="30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68" userDrawn="1">
          <p15:clr>
            <a:srgbClr val="A4A3A4"/>
          </p15:clr>
        </p15:guide>
        <p15:guide id="2" pos="408" userDrawn="1">
          <p15:clr>
            <a:srgbClr val="A4A3A4"/>
          </p15:clr>
        </p15:guide>
        <p15:guide id="3" orient="horz" pos="3912" userDrawn="1">
          <p15:clr>
            <a:srgbClr val="A4A3A4"/>
          </p15:clr>
        </p15:guide>
        <p15:guide id="4" pos="7272" userDrawn="1">
          <p15:clr>
            <a:srgbClr val="A4A3A4"/>
          </p15:clr>
        </p15:guide>
        <p15:guide id="5" orient="horz" pos="16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D67BBC5-90FB-0B4C-ED85-F72C7BA7CE4A}" v="1" dt="2022-06-06T12:10:26.221"/>
  </p1510:revLst>
</p1510:revInfo>
</file>

<file path=ppt/tableStyles.xml><?xml version="1.0" encoding="utf-8"?>
<a:tblStyleLst xmlns:a="http://schemas.openxmlformats.org/drawingml/2006/main" def="{6E25E649-3F16-4E02-A733-19D2CDBF48F0}">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85" autoAdjust="0"/>
    <p:restoredTop sz="95033" autoAdjust="0"/>
  </p:normalViewPr>
  <p:slideViewPr>
    <p:cSldViewPr snapToGrid="0">
      <p:cViewPr varScale="1">
        <p:scale>
          <a:sx n="87" d="100"/>
          <a:sy n="87" d="100"/>
        </p:scale>
        <p:origin x="432" y="58"/>
      </p:cViewPr>
      <p:guideLst>
        <p:guide orient="horz" pos="1968"/>
        <p:guide pos="408"/>
        <p:guide orient="horz" pos="3912"/>
        <p:guide pos="7272"/>
        <p:guide orient="horz" pos="1656"/>
      </p:guideLst>
    </p:cSldViewPr>
  </p:slideViewPr>
  <p:outlineViewPr>
    <p:cViewPr>
      <p:scale>
        <a:sx n="33" d="100"/>
        <a:sy n="33" d="100"/>
      </p:scale>
      <p:origin x="0" y="-4886"/>
    </p:cViewPr>
  </p:outlineViewPr>
  <p:notesTextViewPr>
    <p:cViewPr>
      <p:scale>
        <a:sx n="3" d="2"/>
        <a:sy n="3" d="2"/>
      </p:scale>
      <p:origin x="0" y="0"/>
    </p:cViewPr>
  </p:notesTextViewPr>
  <p:sorterViewPr>
    <p:cViewPr>
      <p:scale>
        <a:sx n="110" d="100"/>
        <a:sy n="110" d="100"/>
      </p:scale>
      <p:origin x="0" y="-965"/>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 Id="rId22"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7/10/2024</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jf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7/10/2024</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5</a:t>
            </a:fld>
            <a:endParaRPr lang="en-US" noProof="0" dirty="0"/>
          </a:p>
        </p:txBody>
      </p:sp>
    </p:spTree>
    <p:extLst>
      <p:ext uri="{BB962C8B-B14F-4D97-AF65-F5344CB8AC3E}">
        <p14:creationId xmlns:p14="http://schemas.microsoft.com/office/powerpoint/2010/main" val="25079122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smtClean="0"/>
              <a:pPr/>
              <a:t>7/10/2024</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61429215"/>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7/10/2024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05851961"/>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66382287"/>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37110820"/>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7440281"/>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23613483"/>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08859916"/>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7/10/2024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92674930"/>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65103128"/>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Quote">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6FDA3C6F-5F6A-4D64-8BFE-AFFF58B1A047}"/>
              </a:ext>
            </a:extLst>
          </p:cNvPr>
          <p:cNvSpPr>
            <a:spLocks noGrp="1"/>
          </p:cNvSpPr>
          <p:nvPr>
            <p:ph type="body" sz="quarter" idx="11"/>
          </p:nvPr>
        </p:nvSpPr>
        <p:spPr>
          <a:xfrm>
            <a:off x="6312871" y="4141999"/>
            <a:ext cx="4220845" cy="861497"/>
          </a:xfrm>
          <a:prstGeom prst="rect">
            <a:avLst/>
          </a:prstGeom>
        </p:spPr>
        <p:txBody>
          <a:bodyPr/>
          <a:lstStyle>
            <a:lvl1pPr marL="0" indent="0">
              <a:buNone/>
              <a:defRPr sz="2000" b="1">
                <a:solidFill>
                  <a:schemeClr val="accent4"/>
                </a:solidFill>
                <a:latin typeface="+mj-lt"/>
              </a:defRPr>
            </a:lvl1pPr>
            <a:lvl2pPr>
              <a:buNone/>
              <a:defRPr sz="2000"/>
            </a:lvl2pPr>
          </a:lstStyle>
          <a:p>
            <a:pPr lvl="0"/>
            <a:r>
              <a:rPr lang="en-US"/>
              <a:t>Click to edit Master text styles</a:t>
            </a:r>
          </a:p>
          <a:p>
            <a:pPr lvl="1"/>
            <a:r>
              <a:rPr lang="en-US"/>
              <a:t>Second level</a:t>
            </a:r>
          </a:p>
        </p:txBody>
      </p:sp>
      <p:sp>
        <p:nvSpPr>
          <p:cNvPr id="15" name="Hexagon 14">
            <a:extLst>
              <a:ext uri="{FF2B5EF4-FFF2-40B4-BE49-F238E27FC236}">
                <a16:creationId xmlns:a16="http://schemas.microsoft.com/office/drawing/2014/main" id="{AC159667-7690-4645-986D-BE501438455F}"/>
              </a:ext>
            </a:extLst>
          </p:cNvPr>
          <p:cNvSpPr/>
          <p:nvPr userDrawn="1"/>
        </p:nvSpPr>
        <p:spPr>
          <a:xfrm>
            <a:off x="740309" y="1382809"/>
            <a:ext cx="1229566" cy="1059971"/>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54667EE4-E77F-453B-BF8B-B1EE2AE80715}"/>
              </a:ext>
            </a:extLst>
          </p:cNvPr>
          <p:cNvSpPr/>
          <p:nvPr userDrawn="1"/>
        </p:nvSpPr>
        <p:spPr>
          <a:xfrm>
            <a:off x="3755031" y="1194620"/>
            <a:ext cx="1666162" cy="1436347"/>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Hexagon 16">
            <a:extLst>
              <a:ext uri="{FF2B5EF4-FFF2-40B4-BE49-F238E27FC236}">
                <a16:creationId xmlns:a16="http://schemas.microsoft.com/office/drawing/2014/main" id="{FC050232-A229-425F-BFC8-D50374F2D171}"/>
              </a:ext>
            </a:extLst>
          </p:cNvPr>
          <p:cNvSpPr/>
          <p:nvPr userDrawn="1"/>
        </p:nvSpPr>
        <p:spPr>
          <a:xfrm>
            <a:off x="3804994" y="5233183"/>
            <a:ext cx="718261" cy="619191"/>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53E4EBC7-340A-43A5-9E23-4B73A6F700B6}"/>
              </a:ext>
            </a:extLst>
          </p:cNvPr>
          <p:cNvSpPr/>
          <p:nvPr userDrawn="1"/>
        </p:nvSpPr>
        <p:spPr>
          <a:xfrm>
            <a:off x="1837838" y="1101306"/>
            <a:ext cx="651613" cy="56173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Picture Placeholder 18">
            <a:extLst>
              <a:ext uri="{FF2B5EF4-FFF2-40B4-BE49-F238E27FC236}">
                <a16:creationId xmlns:a16="http://schemas.microsoft.com/office/drawing/2014/main" id="{1ED0E31A-F0A3-481D-8D9C-E3C4531FD21D}"/>
              </a:ext>
            </a:extLst>
          </p:cNvPr>
          <p:cNvSpPr>
            <a:spLocks noGrp="1"/>
          </p:cNvSpPr>
          <p:nvPr>
            <p:ph type="pic" sz="quarter" idx="12"/>
          </p:nvPr>
        </p:nvSpPr>
        <p:spPr>
          <a:xfrm>
            <a:off x="1571515" y="1914044"/>
            <a:ext cx="3993624" cy="3617848"/>
          </a:xfrm>
          <a:custGeom>
            <a:avLst/>
            <a:gdLst>
              <a:gd name="connsiteX0" fmla="*/ 1223161 w 3993624"/>
              <a:gd name="connsiteY0" fmla="*/ 2354088 h 3617848"/>
              <a:gd name="connsiteX1" fmla="*/ 2057242 w 3993624"/>
              <a:gd name="connsiteY1" fmla="*/ 2354088 h 3617848"/>
              <a:gd name="connsiteX2" fmla="*/ 2373182 w 3993624"/>
              <a:gd name="connsiteY2" fmla="*/ 2985968 h 3617848"/>
              <a:gd name="connsiteX3" fmla="*/ 2057242 w 3993624"/>
              <a:gd name="connsiteY3" fmla="*/ 3617848 h 3617848"/>
              <a:gd name="connsiteX4" fmla="*/ 1223161 w 3993624"/>
              <a:gd name="connsiteY4" fmla="*/ 3617848 h 3617848"/>
              <a:gd name="connsiteX5" fmla="*/ 907221 w 3993624"/>
              <a:gd name="connsiteY5" fmla="*/ 2985968 h 3617848"/>
              <a:gd name="connsiteX6" fmla="*/ 2569631 w 3993624"/>
              <a:gd name="connsiteY6" fmla="*/ 1425984 h 3617848"/>
              <a:gd name="connsiteX7" fmla="*/ 3602417 w 3993624"/>
              <a:gd name="connsiteY7" fmla="*/ 1425984 h 3617848"/>
              <a:gd name="connsiteX8" fmla="*/ 3993624 w 3993624"/>
              <a:gd name="connsiteY8" fmla="*/ 2208398 h 3617848"/>
              <a:gd name="connsiteX9" fmla="*/ 3602417 w 3993624"/>
              <a:gd name="connsiteY9" fmla="*/ 2990812 h 3617848"/>
              <a:gd name="connsiteX10" fmla="*/ 2569631 w 3993624"/>
              <a:gd name="connsiteY10" fmla="*/ 2990812 h 3617848"/>
              <a:gd name="connsiteX11" fmla="*/ 2178424 w 3993624"/>
              <a:gd name="connsiteY11" fmla="*/ 2208398 h 3617848"/>
              <a:gd name="connsiteX12" fmla="*/ 551406 w 3993624"/>
              <a:gd name="connsiteY12" fmla="*/ 0 h 3617848"/>
              <a:gd name="connsiteX13" fmla="*/ 2007117 w 3993624"/>
              <a:gd name="connsiteY13" fmla="*/ 0 h 3617848"/>
              <a:gd name="connsiteX14" fmla="*/ 2558523 w 3993624"/>
              <a:gd name="connsiteY14" fmla="*/ 1102811 h 3617848"/>
              <a:gd name="connsiteX15" fmla="*/ 2007117 w 3993624"/>
              <a:gd name="connsiteY15" fmla="*/ 2205622 h 3617848"/>
              <a:gd name="connsiteX16" fmla="*/ 551406 w 3993624"/>
              <a:gd name="connsiteY16" fmla="*/ 2205622 h 3617848"/>
              <a:gd name="connsiteX17" fmla="*/ 0 w 3993624"/>
              <a:gd name="connsiteY17" fmla="*/ 1102811 h 3617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93624" h="3617848">
                <a:moveTo>
                  <a:pt x="1223161" y="2354088"/>
                </a:moveTo>
                <a:lnTo>
                  <a:pt x="2057242" y="2354088"/>
                </a:lnTo>
                <a:lnTo>
                  <a:pt x="2373182" y="2985968"/>
                </a:lnTo>
                <a:lnTo>
                  <a:pt x="2057242" y="3617848"/>
                </a:lnTo>
                <a:lnTo>
                  <a:pt x="1223161" y="3617848"/>
                </a:lnTo>
                <a:lnTo>
                  <a:pt x="907221" y="2985968"/>
                </a:lnTo>
                <a:close/>
                <a:moveTo>
                  <a:pt x="2569631" y="1425984"/>
                </a:moveTo>
                <a:lnTo>
                  <a:pt x="3602417" y="1425984"/>
                </a:lnTo>
                <a:lnTo>
                  <a:pt x="3993624" y="2208398"/>
                </a:lnTo>
                <a:lnTo>
                  <a:pt x="3602417" y="2990812"/>
                </a:lnTo>
                <a:lnTo>
                  <a:pt x="2569631" y="2990812"/>
                </a:lnTo>
                <a:lnTo>
                  <a:pt x="2178424" y="2208398"/>
                </a:lnTo>
                <a:close/>
                <a:moveTo>
                  <a:pt x="551406" y="0"/>
                </a:moveTo>
                <a:lnTo>
                  <a:pt x="2007117" y="0"/>
                </a:lnTo>
                <a:lnTo>
                  <a:pt x="2558523" y="1102811"/>
                </a:lnTo>
                <a:lnTo>
                  <a:pt x="2007117" y="2205622"/>
                </a:lnTo>
                <a:lnTo>
                  <a:pt x="551406" y="2205622"/>
                </a:lnTo>
                <a:lnTo>
                  <a:pt x="0" y="1102811"/>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03E68100-C56F-4515-A4FD-3F301797E78F}"/>
              </a:ext>
            </a:extLst>
          </p:cNvPr>
          <p:cNvSpPr>
            <a:spLocks noGrp="1"/>
          </p:cNvSpPr>
          <p:nvPr>
            <p:ph type="title"/>
          </p:nvPr>
        </p:nvSpPr>
        <p:spPr>
          <a:xfrm>
            <a:off x="6312871" y="2050552"/>
            <a:ext cx="4998720" cy="1748983"/>
          </a:xfrm>
          <a:prstGeom prst="rect">
            <a:avLst/>
          </a:prstGeom>
        </p:spPr>
        <p:txBody>
          <a:bodyPr/>
          <a:lstStyle>
            <a:lvl1pPr>
              <a:defRPr sz="2800">
                <a:solidFill>
                  <a:schemeClr val="tx1"/>
                </a:solidFill>
                <a:latin typeface="+mn-lt"/>
              </a:defRPr>
            </a:lvl1pPr>
          </a:lstStyle>
          <a:p>
            <a:r>
              <a:rPr lang="en-US"/>
              <a:t>Click to edit Master title style</a:t>
            </a:r>
          </a:p>
        </p:txBody>
      </p:sp>
    </p:spTree>
    <p:extLst>
      <p:ext uri="{BB962C8B-B14F-4D97-AF65-F5344CB8AC3E}">
        <p14:creationId xmlns:p14="http://schemas.microsoft.com/office/powerpoint/2010/main" val="2259097076"/>
      </p:ext>
    </p:extLst>
  </p:cSld>
  <p:clrMapOvr>
    <a:masterClrMapping/>
  </p:clrMapOvr>
  <p:extLst>
    <p:ext uri="{DCECCB84-F9BA-43D5-87BE-67443E8EF086}">
      <p15:sldGuideLst xmlns:p15="http://schemas.microsoft.com/office/powerpoint/2012/main">
        <p15:guide id="1" orient="horz" pos="1272">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10" name="Text Placeholder 26">
            <a:extLst>
              <a:ext uri="{FF2B5EF4-FFF2-40B4-BE49-F238E27FC236}">
                <a16:creationId xmlns:a16="http://schemas.microsoft.com/office/drawing/2014/main" id="{4AA38E8C-A334-4183-8ABC-112B8517F487}"/>
              </a:ext>
            </a:extLst>
          </p:cNvPr>
          <p:cNvSpPr>
            <a:spLocks noGrp="1"/>
          </p:cNvSpPr>
          <p:nvPr>
            <p:ph type="body" sz="quarter" idx="12"/>
          </p:nvPr>
        </p:nvSpPr>
        <p:spPr>
          <a:xfrm>
            <a:off x="660400" y="2044700"/>
            <a:ext cx="4275138" cy="3560763"/>
          </a:xfrm>
          <a:prstGeom prst="rect">
            <a:avLst/>
          </a:prstGeom>
        </p:spPr>
        <p:txBody>
          <a:bodyPr/>
          <a:lstStyle>
            <a:lvl1pPr>
              <a:buClr>
                <a:schemeClr val="accent4"/>
              </a:buClr>
              <a:buFont typeface="Wingdings" panose="05000000000000000000" pitchFamily="2" charset="2"/>
              <a:buChar char="§"/>
              <a:defRPr sz="2000"/>
            </a:lvl1pPr>
            <a:lvl2pPr>
              <a:buClr>
                <a:schemeClr val="accent4"/>
              </a:buClr>
              <a:buFont typeface="Wingdings" panose="05000000000000000000" pitchFamily="2" charset="2"/>
              <a:buChar char="§"/>
              <a:defRPr sz="1800"/>
            </a:lvl2pPr>
            <a:lvl3pPr>
              <a:buClr>
                <a:schemeClr val="accent4"/>
              </a:buClr>
              <a:buFont typeface="Wingdings" panose="05000000000000000000" pitchFamily="2" charset="2"/>
              <a:buChar char="§"/>
              <a:defRPr sz="1600"/>
            </a:lvl3pPr>
            <a:lvl4pPr>
              <a:buClr>
                <a:schemeClr val="accent4"/>
              </a:buClr>
              <a:buFont typeface="Wingdings" panose="05000000000000000000" pitchFamily="2" charset="2"/>
              <a:buChar char="§"/>
              <a:defRPr sz="1600"/>
            </a:lvl4pPr>
            <a:lvl5pPr>
              <a:buClr>
                <a:schemeClr val="accent4"/>
              </a:buClr>
              <a:buFont typeface="Wingdings" panose="05000000000000000000" pitchFamily="2" charset="2"/>
              <a:buChar char="§"/>
              <a:defRPr sz="1600"/>
            </a:lvl5pPr>
          </a:lstStyle>
          <a:p>
            <a:pPr lvl="0"/>
            <a:r>
              <a:rPr lang="en-US"/>
              <a:t>Click to edit Master text styles</a:t>
            </a:r>
          </a:p>
        </p:txBody>
      </p:sp>
      <p:sp>
        <p:nvSpPr>
          <p:cNvPr id="19" name="Rectangle 18">
            <a:extLst>
              <a:ext uri="{FF2B5EF4-FFF2-40B4-BE49-F238E27FC236}">
                <a16:creationId xmlns:a16="http://schemas.microsoft.com/office/drawing/2014/main" id="{B80624A4-5116-4AAF-8C31-C25D1DB16FEC}"/>
              </a:ext>
            </a:extLst>
          </p:cNvPr>
          <p:cNvSpPr/>
          <p:nvPr userDrawn="1"/>
        </p:nvSpPr>
        <p:spPr>
          <a:xfrm>
            <a:off x="9354457" y="5363987"/>
            <a:ext cx="457200" cy="457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1D07EC8A-6024-4DEA-9C4D-AE4228E17854}"/>
              </a:ext>
            </a:extLst>
          </p:cNvPr>
          <p:cNvSpPr/>
          <p:nvPr userDrawn="1"/>
        </p:nvSpPr>
        <p:spPr>
          <a:xfrm>
            <a:off x="6692791" y="1699889"/>
            <a:ext cx="319749" cy="3197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D1C8FAEF-DF78-48CC-AEEF-F9B802055C05}"/>
              </a:ext>
            </a:extLst>
          </p:cNvPr>
          <p:cNvSpPr/>
          <p:nvPr userDrawn="1"/>
        </p:nvSpPr>
        <p:spPr>
          <a:xfrm>
            <a:off x="9354457" y="5897738"/>
            <a:ext cx="179977" cy="17997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Picture Placeholder 10">
            <a:extLst>
              <a:ext uri="{FF2B5EF4-FFF2-40B4-BE49-F238E27FC236}">
                <a16:creationId xmlns:a16="http://schemas.microsoft.com/office/drawing/2014/main" id="{566F72D6-AEEE-4CF3-8136-F6782F1E489E}"/>
              </a:ext>
            </a:extLst>
          </p:cNvPr>
          <p:cNvSpPr>
            <a:spLocks noGrp="1"/>
          </p:cNvSpPr>
          <p:nvPr>
            <p:ph type="pic" sz="quarter" idx="13"/>
          </p:nvPr>
        </p:nvSpPr>
        <p:spPr>
          <a:xfrm>
            <a:off x="7090227" y="786181"/>
            <a:ext cx="4441372" cy="5393036"/>
          </a:xfrm>
          <a:custGeom>
            <a:avLst/>
            <a:gdLst>
              <a:gd name="connsiteX0" fmla="*/ 0 w 4441372"/>
              <a:gd name="connsiteY0" fmla="*/ 3188969 h 5393036"/>
              <a:gd name="connsiteX1" fmla="*/ 2173516 w 4441372"/>
              <a:gd name="connsiteY1" fmla="*/ 3188969 h 5393036"/>
              <a:gd name="connsiteX2" fmla="*/ 2173516 w 4441372"/>
              <a:gd name="connsiteY2" fmla="*/ 5393036 h 5393036"/>
              <a:gd name="connsiteX3" fmla="*/ 0 w 4441372"/>
              <a:gd name="connsiteY3" fmla="*/ 5393036 h 5393036"/>
              <a:gd name="connsiteX4" fmla="*/ 2267856 w 4441372"/>
              <a:gd name="connsiteY4" fmla="*/ 2293018 h 5393036"/>
              <a:gd name="connsiteX5" fmla="*/ 4441372 w 4441372"/>
              <a:gd name="connsiteY5" fmla="*/ 2293018 h 5393036"/>
              <a:gd name="connsiteX6" fmla="*/ 4441372 w 4441372"/>
              <a:gd name="connsiteY6" fmla="*/ 4497085 h 5393036"/>
              <a:gd name="connsiteX7" fmla="*/ 2267856 w 4441372"/>
              <a:gd name="connsiteY7" fmla="*/ 4497085 h 5393036"/>
              <a:gd name="connsiteX8" fmla="*/ 0 w 4441372"/>
              <a:gd name="connsiteY8" fmla="*/ 906837 h 5393036"/>
              <a:gd name="connsiteX9" fmla="*/ 2173516 w 4441372"/>
              <a:gd name="connsiteY9" fmla="*/ 906837 h 5393036"/>
              <a:gd name="connsiteX10" fmla="*/ 2173516 w 4441372"/>
              <a:gd name="connsiteY10" fmla="*/ 3110904 h 5393036"/>
              <a:gd name="connsiteX11" fmla="*/ 0 w 4441372"/>
              <a:gd name="connsiteY11" fmla="*/ 3110904 h 5393036"/>
              <a:gd name="connsiteX12" fmla="*/ 2267856 w 4441372"/>
              <a:gd name="connsiteY12" fmla="*/ 0 h 5393036"/>
              <a:gd name="connsiteX13" fmla="*/ 4441372 w 4441372"/>
              <a:gd name="connsiteY13" fmla="*/ 0 h 5393036"/>
              <a:gd name="connsiteX14" fmla="*/ 4441372 w 4441372"/>
              <a:gd name="connsiteY14" fmla="*/ 2204067 h 5393036"/>
              <a:gd name="connsiteX15" fmla="*/ 2267856 w 4441372"/>
              <a:gd name="connsiteY15" fmla="*/ 2204067 h 5393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41372" h="5393036">
                <a:moveTo>
                  <a:pt x="0" y="3188969"/>
                </a:moveTo>
                <a:lnTo>
                  <a:pt x="2173516" y="3188969"/>
                </a:lnTo>
                <a:lnTo>
                  <a:pt x="2173516" y="5393036"/>
                </a:lnTo>
                <a:lnTo>
                  <a:pt x="0" y="5393036"/>
                </a:lnTo>
                <a:close/>
                <a:moveTo>
                  <a:pt x="2267856" y="2293018"/>
                </a:moveTo>
                <a:lnTo>
                  <a:pt x="4441372" y="2293018"/>
                </a:lnTo>
                <a:lnTo>
                  <a:pt x="4441372" y="4497085"/>
                </a:lnTo>
                <a:lnTo>
                  <a:pt x="2267856" y="4497085"/>
                </a:lnTo>
                <a:close/>
                <a:moveTo>
                  <a:pt x="0" y="906837"/>
                </a:moveTo>
                <a:lnTo>
                  <a:pt x="2173516" y="906837"/>
                </a:lnTo>
                <a:lnTo>
                  <a:pt x="2173516" y="3110904"/>
                </a:lnTo>
                <a:lnTo>
                  <a:pt x="0" y="3110904"/>
                </a:lnTo>
                <a:close/>
                <a:moveTo>
                  <a:pt x="2267856" y="0"/>
                </a:moveTo>
                <a:lnTo>
                  <a:pt x="4441372" y="0"/>
                </a:lnTo>
                <a:lnTo>
                  <a:pt x="4441372" y="2204067"/>
                </a:lnTo>
                <a:lnTo>
                  <a:pt x="2267856" y="2204067"/>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459DADC7-BE21-4434-A6E4-BAF809005389}"/>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2105570528"/>
      </p:ext>
    </p:extLst>
  </p:cSld>
  <p:clrMapOvr>
    <a:masterClrMapping/>
  </p:clrMapOvr>
  <p:extLst>
    <p:ext uri="{DCECCB84-F9BA-43D5-87BE-67443E8EF086}">
      <p15:sldGuideLst xmlns:p15="http://schemas.microsoft.com/office/powerpoint/2012/main">
        <p15:guide id="1" orient="horz" pos="504">
          <p15:clr>
            <a:srgbClr val="FBAE40"/>
          </p15:clr>
        </p15:guide>
        <p15:guide id="2" pos="3840">
          <p15:clr>
            <a:srgbClr val="FBAE40"/>
          </p15:clr>
        </p15:guide>
        <p15:guide id="3" orient="horz" pos="141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3005234"/>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Introduction">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4FAA9D0-7C9C-4043-9931-A15819ABB9B5}"/>
              </a:ext>
            </a:extLst>
          </p:cNvPr>
          <p:cNvSpPr/>
          <p:nvPr userDrawn="1"/>
        </p:nvSpPr>
        <p:spPr>
          <a:xfrm>
            <a:off x="7362825" y="443263"/>
            <a:ext cx="361950" cy="36195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14" name="Oval 13">
            <a:extLst>
              <a:ext uri="{FF2B5EF4-FFF2-40B4-BE49-F238E27FC236}">
                <a16:creationId xmlns:a16="http://schemas.microsoft.com/office/drawing/2014/main" id="{E232AB2D-843E-4B5F-8793-6A263DA356BB}"/>
              </a:ext>
            </a:extLst>
          </p:cNvPr>
          <p:cNvSpPr/>
          <p:nvPr userDrawn="1"/>
        </p:nvSpPr>
        <p:spPr>
          <a:xfrm>
            <a:off x="11007246" y="5605994"/>
            <a:ext cx="654227" cy="6542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16" name="Oval 15">
            <a:extLst>
              <a:ext uri="{FF2B5EF4-FFF2-40B4-BE49-F238E27FC236}">
                <a16:creationId xmlns:a16="http://schemas.microsoft.com/office/drawing/2014/main" id="{FA75A12B-C399-4072-BD69-D872D2C2AD1F}"/>
              </a:ext>
            </a:extLst>
          </p:cNvPr>
          <p:cNvSpPr/>
          <p:nvPr userDrawn="1"/>
        </p:nvSpPr>
        <p:spPr>
          <a:xfrm>
            <a:off x="10683791" y="6132439"/>
            <a:ext cx="251152" cy="251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3" name="Picture Placeholder 22">
            <a:extLst>
              <a:ext uri="{FF2B5EF4-FFF2-40B4-BE49-F238E27FC236}">
                <a16:creationId xmlns:a16="http://schemas.microsoft.com/office/drawing/2014/main" id="{423AE48B-50E9-4BEA-B66A-B2D2B9CCFE9C}"/>
              </a:ext>
            </a:extLst>
          </p:cNvPr>
          <p:cNvSpPr>
            <a:spLocks noGrp="1"/>
          </p:cNvSpPr>
          <p:nvPr>
            <p:ph type="pic" sz="quarter" idx="10"/>
          </p:nvPr>
        </p:nvSpPr>
        <p:spPr>
          <a:xfrm>
            <a:off x="5733416" y="624239"/>
            <a:ext cx="5855754" cy="5631571"/>
          </a:xfrm>
          <a:custGeom>
            <a:avLst/>
            <a:gdLst>
              <a:gd name="connsiteX0" fmla="*/ 3433020 w 5855754"/>
              <a:gd name="connsiteY0" fmla="*/ 786103 h 5631571"/>
              <a:gd name="connsiteX1" fmla="*/ 5855754 w 5855754"/>
              <a:gd name="connsiteY1" fmla="*/ 3208837 h 5631571"/>
              <a:gd name="connsiteX2" fmla="*/ 3433020 w 5855754"/>
              <a:gd name="connsiteY2" fmla="*/ 5631571 h 5631571"/>
              <a:gd name="connsiteX3" fmla="*/ 1010286 w 5855754"/>
              <a:gd name="connsiteY3" fmla="*/ 3208837 h 5631571"/>
              <a:gd name="connsiteX4" fmla="*/ 3433020 w 5855754"/>
              <a:gd name="connsiteY4" fmla="*/ 786103 h 5631571"/>
              <a:gd name="connsiteX5" fmla="*/ 828675 w 5855754"/>
              <a:gd name="connsiteY5" fmla="*/ 0 h 5631571"/>
              <a:gd name="connsiteX6" fmla="*/ 1657350 w 5855754"/>
              <a:gd name="connsiteY6" fmla="*/ 828675 h 5631571"/>
              <a:gd name="connsiteX7" fmla="*/ 828675 w 5855754"/>
              <a:gd name="connsiteY7" fmla="*/ 1657350 h 5631571"/>
              <a:gd name="connsiteX8" fmla="*/ 0 w 5855754"/>
              <a:gd name="connsiteY8" fmla="*/ 828675 h 5631571"/>
              <a:gd name="connsiteX9" fmla="*/ 828675 w 5855754"/>
              <a:gd name="connsiteY9" fmla="*/ 0 h 5631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55754" h="5631571">
                <a:moveTo>
                  <a:pt x="3433020" y="786103"/>
                </a:moveTo>
                <a:cubicBezTo>
                  <a:pt x="4771059" y="786103"/>
                  <a:pt x="5855754" y="1870798"/>
                  <a:pt x="5855754" y="3208837"/>
                </a:cubicBezTo>
                <a:cubicBezTo>
                  <a:pt x="5855754" y="4546876"/>
                  <a:pt x="4771059" y="5631571"/>
                  <a:pt x="3433020" y="5631571"/>
                </a:cubicBezTo>
                <a:cubicBezTo>
                  <a:pt x="2094981" y="5631571"/>
                  <a:pt x="1010286" y="4546876"/>
                  <a:pt x="1010286" y="3208837"/>
                </a:cubicBezTo>
                <a:cubicBezTo>
                  <a:pt x="1010286" y="1870798"/>
                  <a:pt x="2094981" y="786103"/>
                  <a:pt x="3433020" y="786103"/>
                </a:cubicBezTo>
                <a:close/>
                <a:moveTo>
                  <a:pt x="828675" y="0"/>
                </a:moveTo>
                <a:cubicBezTo>
                  <a:pt x="1286340" y="0"/>
                  <a:pt x="1657350" y="371010"/>
                  <a:pt x="1657350" y="828675"/>
                </a:cubicBezTo>
                <a:cubicBezTo>
                  <a:pt x="1657350" y="1286340"/>
                  <a:pt x="1286340" y="1657350"/>
                  <a:pt x="828675" y="1657350"/>
                </a:cubicBezTo>
                <a:cubicBezTo>
                  <a:pt x="371010" y="1657350"/>
                  <a:pt x="0" y="1286340"/>
                  <a:pt x="0" y="828675"/>
                </a:cubicBezTo>
                <a:cubicBezTo>
                  <a:pt x="0" y="371010"/>
                  <a:pt x="371010" y="0"/>
                  <a:pt x="828675"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7" name="Text Placeholder 26">
            <a:extLst>
              <a:ext uri="{FF2B5EF4-FFF2-40B4-BE49-F238E27FC236}">
                <a16:creationId xmlns:a16="http://schemas.microsoft.com/office/drawing/2014/main" id="{282D3E62-6D1A-4E9D-BE54-2EED9BF429A4}"/>
              </a:ext>
            </a:extLst>
          </p:cNvPr>
          <p:cNvSpPr>
            <a:spLocks noGrp="1"/>
          </p:cNvSpPr>
          <p:nvPr>
            <p:ph type="body" sz="quarter" idx="12"/>
          </p:nvPr>
        </p:nvSpPr>
        <p:spPr>
          <a:xfrm>
            <a:off x="660400" y="2044700"/>
            <a:ext cx="4275138" cy="3560763"/>
          </a:xfrm>
          <a:prstGeom prst="rect">
            <a:avLst/>
          </a:prstGeom>
        </p:spPr>
        <p:txBody>
          <a:bodyPr/>
          <a:lstStyle>
            <a:lvl1pPr>
              <a:lnSpc>
                <a:spcPct val="150000"/>
              </a:lnSpc>
              <a:buClr>
                <a:schemeClr val="accent4"/>
              </a:buClr>
              <a:buFont typeface="Wingdings" panose="05000000000000000000" pitchFamily="2" charset="2"/>
              <a:buChar char="§"/>
              <a:defRPr sz="2000"/>
            </a:lvl1pPr>
            <a:lvl2pPr>
              <a:buClr>
                <a:schemeClr val="accent4"/>
              </a:buClr>
              <a:buFont typeface="Wingdings" panose="05000000000000000000" pitchFamily="2" charset="2"/>
              <a:buChar char="§"/>
              <a:defRPr sz="2000"/>
            </a:lvl2pPr>
            <a:lvl3pPr>
              <a:buClr>
                <a:schemeClr val="accent4"/>
              </a:buClr>
              <a:buFont typeface="Wingdings" panose="05000000000000000000" pitchFamily="2" charset="2"/>
              <a:buChar char="§"/>
              <a:defRPr sz="1800"/>
            </a:lvl3pPr>
            <a:lvl4pPr>
              <a:buClr>
                <a:schemeClr val="accent4"/>
              </a:buClr>
              <a:buFont typeface="Wingdings" panose="05000000000000000000" pitchFamily="2" charset="2"/>
              <a:buChar char="§"/>
              <a:defRPr sz="1800"/>
            </a:lvl4pPr>
            <a:lvl5pPr>
              <a:buClr>
                <a:schemeClr val="accent4"/>
              </a:buClr>
              <a:buFont typeface="Wingdings" panose="05000000000000000000" pitchFamily="2" charset="2"/>
              <a:buChar char="§"/>
              <a:defRPr sz="1800"/>
            </a:lvl5pPr>
          </a:lstStyle>
          <a:p>
            <a:pPr lvl="0"/>
            <a:r>
              <a:rPr lang="en-US"/>
              <a:t>Click to edit Master text styles</a:t>
            </a:r>
          </a:p>
        </p:txBody>
      </p:sp>
      <p:sp>
        <p:nvSpPr>
          <p:cNvPr id="8" name="Title 1">
            <a:extLst>
              <a:ext uri="{FF2B5EF4-FFF2-40B4-BE49-F238E27FC236}">
                <a16:creationId xmlns:a16="http://schemas.microsoft.com/office/drawing/2014/main" id="{DEB8F0E5-B89F-48AD-87BD-534EA9463CD3}"/>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2146769800"/>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eam">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CF421413-161E-4B36-B693-FB38DF14EDAB}"/>
              </a:ext>
            </a:extLst>
          </p:cNvPr>
          <p:cNvSpPr>
            <a:spLocks noGrp="1"/>
          </p:cNvSpPr>
          <p:nvPr>
            <p:ph type="pic" sz="quarter" idx="22"/>
          </p:nvPr>
        </p:nvSpPr>
        <p:spPr>
          <a:xfrm>
            <a:off x="5353508"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38" name="Picture Placeholder 37">
            <a:extLst>
              <a:ext uri="{FF2B5EF4-FFF2-40B4-BE49-F238E27FC236}">
                <a16:creationId xmlns:a16="http://schemas.microsoft.com/office/drawing/2014/main" id="{B5D207AE-9C9C-410A-9F31-2402BAD6DDFF}"/>
              </a:ext>
            </a:extLst>
          </p:cNvPr>
          <p:cNvSpPr>
            <a:spLocks noGrp="1"/>
          </p:cNvSpPr>
          <p:nvPr>
            <p:ph type="pic" sz="quarter" idx="21"/>
          </p:nvPr>
        </p:nvSpPr>
        <p:spPr>
          <a:xfrm>
            <a:off x="3115921"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DE3344FC-C4DE-481F-9C31-667EDD563C47}"/>
              </a:ext>
            </a:extLst>
          </p:cNvPr>
          <p:cNvSpPr>
            <a:spLocks noGrp="1"/>
          </p:cNvSpPr>
          <p:nvPr>
            <p:ph type="pic" sz="quarter" idx="23"/>
          </p:nvPr>
        </p:nvSpPr>
        <p:spPr>
          <a:xfrm>
            <a:off x="7602465"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59094D7D-3613-49C1-BB58-A65B41A9738D}"/>
              </a:ext>
            </a:extLst>
          </p:cNvPr>
          <p:cNvSpPr>
            <a:spLocks noGrp="1"/>
          </p:cNvSpPr>
          <p:nvPr>
            <p:ph type="pic" sz="quarter" idx="24"/>
          </p:nvPr>
        </p:nvSpPr>
        <p:spPr>
          <a:xfrm>
            <a:off x="9840051"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8" name="Title 1">
            <a:extLst>
              <a:ext uri="{FF2B5EF4-FFF2-40B4-BE49-F238E27FC236}">
                <a16:creationId xmlns:a16="http://schemas.microsoft.com/office/drawing/2014/main" id="{69FE87B7-32A4-4C7F-9AAF-37688E640456}"/>
              </a:ext>
            </a:extLst>
          </p:cNvPr>
          <p:cNvSpPr>
            <a:spLocks noGrp="1"/>
          </p:cNvSpPr>
          <p:nvPr>
            <p:ph type="title"/>
          </p:nvPr>
        </p:nvSpPr>
        <p:spPr>
          <a:xfrm>
            <a:off x="432000" y="647700"/>
            <a:ext cx="11340000" cy="700114"/>
          </a:xfrm>
          <a:prstGeom prst="rect">
            <a:avLst/>
          </a:prstGeom>
        </p:spPr>
        <p:txBody>
          <a:bodyPr anchor="ctr"/>
          <a:lstStyle/>
          <a:p>
            <a:pPr algn="ctr"/>
            <a:r>
              <a:rPr lang="en-US" sz="4800" b="1">
                <a:solidFill>
                  <a:schemeClr val="tx1"/>
                </a:solidFill>
              </a:rPr>
              <a:t>Click to edit Master title style</a:t>
            </a:r>
            <a:endParaRPr lang="en-US" sz="4800" b="1" dirty="0">
              <a:solidFill>
                <a:schemeClr val="tx1"/>
              </a:solidFill>
            </a:endParaRPr>
          </a:p>
        </p:txBody>
      </p:sp>
      <p:sp>
        <p:nvSpPr>
          <p:cNvPr id="9" name="Hexagon 8">
            <a:extLst>
              <a:ext uri="{FF2B5EF4-FFF2-40B4-BE49-F238E27FC236}">
                <a16:creationId xmlns:a16="http://schemas.microsoft.com/office/drawing/2014/main" id="{476CA45F-A66A-4AD8-A004-10DB55A5D7B2}"/>
              </a:ext>
            </a:extLst>
          </p:cNvPr>
          <p:cNvSpPr/>
          <p:nvPr userDrawn="1"/>
        </p:nvSpPr>
        <p:spPr>
          <a:xfrm>
            <a:off x="546669" y="3467555"/>
            <a:ext cx="458268" cy="395059"/>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Hexagon 9">
            <a:extLst>
              <a:ext uri="{FF2B5EF4-FFF2-40B4-BE49-F238E27FC236}">
                <a16:creationId xmlns:a16="http://schemas.microsoft.com/office/drawing/2014/main" id="{27A66A3D-2437-4015-9F5F-380C4D23D83C}"/>
              </a:ext>
            </a:extLst>
          </p:cNvPr>
          <p:cNvSpPr/>
          <p:nvPr userDrawn="1"/>
        </p:nvSpPr>
        <p:spPr>
          <a:xfrm>
            <a:off x="11113337" y="2394722"/>
            <a:ext cx="358391" cy="308958"/>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Hexagon 10">
            <a:extLst>
              <a:ext uri="{FF2B5EF4-FFF2-40B4-BE49-F238E27FC236}">
                <a16:creationId xmlns:a16="http://schemas.microsoft.com/office/drawing/2014/main" id="{FFB14F3B-E7EF-4546-8D74-71FFB45C77C0}"/>
              </a:ext>
            </a:extLst>
          </p:cNvPr>
          <p:cNvSpPr/>
          <p:nvPr userDrawn="1"/>
        </p:nvSpPr>
        <p:spPr>
          <a:xfrm>
            <a:off x="10882649" y="2202202"/>
            <a:ext cx="230688" cy="19886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22">
            <a:extLst>
              <a:ext uri="{FF2B5EF4-FFF2-40B4-BE49-F238E27FC236}">
                <a16:creationId xmlns:a16="http://schemas.microsoft.com/office/drawing/2014/main" id="{591F943B-ED0D-49A1-844A-E23BA9A4871B}"/>
              </a:ext>
            </a:extLst>
          </p:cNvPr>
          <p:cNvSpPr>
            <a:spLocks noGrp="1"/>
          </p:cNvSpPr>
          <p:nvPr>
            <p:ph type="body" sz="quarter" idx="10"/>
          </p:nvPr>
        </p:nvSpPr>
        <p:spPr>
          <a:xfrm>
            <a:off x="546668"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24" name="Text Placeholder 22">
            <a:extLst>
              <a:ext uri="{FF2B5EF4-FFF2-40B4-BE49-F238E27FC236}">
                <a16:creationId xmlns:a16="http://schemas.microsoft.com/office/drawing/2014/main" id="{9AC6B9A8-053C-4828-B705-901C6018F30D}"/>
              </a:ext>
            </a:extLst>
          </p:cNvPr>
          <p:cNvSpPr>
            <a:spLocks noGrp="1"/>
          </p:cNvSpPr>
          <p:nvPr>
            <p:ph type="body" sz="quarter" idx="11"/>
          </p:nvPr>
        </p:nvSpPr>
        <p:spPr>
          <a:xfrm>
            <a:off x="556692"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27" name="Text Placeholder 22">
            <a:extLst>
              <a:ext uri="{FF2B5EF4-FFF2-40B4-BE49-F238E27FC236}">
                <a16:creationId xmlns:a16="http://schemas.microsoft.com/office/drawing/2014/main" id="{BBA6FD52-E179-41F8-AE78-9AF3D65F28B6}"/>
              </a:ext>
            </a:extLst>
          </p:cNvPr>
          <p:cNvSpPr>
            <a:spLocks noGrp="1"/>
          </p:cNvSpPr>
          <p:nvPr>
            <p:ph type="body" sz="quarter" idx="12"/>
          </p:nvPr>
        </p:nvSpPr>
        <p:spPr>
          <a:xfrm>
            <a:off x="2789482"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28" name="Text Placeholder 22">
            <a:extLst>
              <a:ext uri="{FF2B5EF4-FFF2-40B4-BE49-F238E27FC236}">
                <a16:creationId xmlns:a16="http://schemas.microsoft.com/office/drawing/2014/main" id="{C49A82AB-D328-4DB0-841B-186884119EBF}"/>
              </a:ext>
            </a:extLst>
          </p:cNvPr>
          <p:cNvSpPr>
            <a:spLocks noGrp="1"/>
          </p:cNvSpPr>
          <p:nvPr>
            <p:ph type="body" sz="quarter" idx="13"/>
          </p:nvPr>
        </p:nvSpPr>
        <p:spPr>
          <a:xfrm>
            <a:off x="2789483"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29" name="Text Placeholder 22">
            <a:extLst>
              <a:ext uri="{FF2B5EF4-FFF2-40B4-BE49-F238E27FC236}">
                <a16:creationId xmlns:a16="http://schemas.microsoft.com/office/drawing/2014/main" id="{84E23D5D-9866-48F9-8E08-DD2DBE4C4E32}"/>
              </a:ext>
            </a:extLst>
          </p:cNvPr>
          <p:cNvSpPr>
            <a:spLocks noGrp="1"/>
          </p:cNvSpPr>
          <p:nvPr>
            <p:ph type="body" sz="quarter" idx="14"/>
          </p:nvPr>
        </p:nvSpPr>
        <p:spPr>
          <a:xfrm>
            <a:off x="5032296"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0" name="Text Placeholder 22">
            <a:extLst>
              <a:ext uri="{FF2B5EF4-FFF2-40B4-BE49-F238E27FC236}">
                <a16:creationId xmlns:a16="http://schemas.microsoft.com/office/drawing/2014/main" id="{E671C9E6-A1A5-4EE5-8642-94AA7635DB05}"/>
              </a:ext>
            </a:extLst>
          </p:cNvPr>
          <p:cNvSpPr>
            <a:spLocks noGrp="1"/>
          </p:cNvSpPr>
          <p:nvPr>
            <p:ph type="body" sz="quarter" idx="15"/>
          </p:nvPr>
        </p:nvSpPr>
        <p:spPr>
          <a:xfrm>
            <a:off x="5029201"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1" name="Text Placeholder 22">
            <a:extLst>
              <a:ext uri="{FF2B5EF4-FFF2-40B4-BE49-F238E27FC236}">
                <a16:creationId xmlns:a16="http://schemas.microsoft.com/office/drawing/2014/main" id="{DF6BB5C9-B678-435A-830F-4C10EB1A957C}"/>
              </a:ext>
            </a:extLst>
          </p:cNvPr>
          <p:cNvSpPr>
            <a:spLocks noGrp="1"/>
          </p:cNvSpPr>
          <p:nvPr>
            <p:ph type="body" sz="quarter" idx="16"/>
          </p:nvPr>
        </p:nvSpPr>
        <p:spPr>
          <a:xfrm>
            <a:off x="7275110"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2" name="Text Placeholder 22">
            <a:extLst>
              <a:ext uri="{FF2B5EF4-FFF2-40B4-BE49-F238E27FC236}">
                <a16:creationId xmlns:a16="http://schemas.microsoft.com/office/drawing/2014/main" id="{1861EC87-A9E2-4FC3-B8BC-06C520B8A17F}"/>
              </a:ext>
            </a:extLst>
          </p:cNvPr>
          <p:cNvSpPr>
            <a:spLocks noGrp="1"/>
          </p:cNvSpPr>
          <p:nvPr>
            <p:ph type="body" sz="quarter" idx="17"/>
          </p:nvPr>
        </p:nvSpPr>
        <p:spPr>
          <a:xfrm>
            <a:off x="7275111"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3" name="Text Placeholder 22">
            <a:extLst>
              <a:ext uri="{FF2B5EF4-FFF2-40B4-BE49-F238E27FC236}">
                <a16:creationId xmlns:a16="http://schemas.microsoft.com/office/drawing/2014/main" id="{FC3EDE91-631F-4947-94DC-557685FD23E0}"/>
              </a:ext>
            </a:extLst>
          </p:cNvPr>
          <p:cNvSpPr>
            <a:spLocks noGrp="1"/>
          </p:cNvSpPr>
          <p:nvPr>
            <p:ph type="body" sz="quarter" idx="18"/>
          </p:nvPr>
        </p:nvSpPr>
        <p:spPr>
          <a:xfrm>
            <a:off x="9517923"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4" name="Text Placeholder 22">
            <a:extLst>
              <a:ext uri="{FF2B5EF4-FFF2-40B4-BE49-F238E27FC236}">
                <a16:creationId xmlns:a16="http://schemas.microsoft.com/office/drawing/2014/main" id="{8FDDBEF4-1329-49DF-B043-D51B34F5EE34}"/>
              </a:ext>
            </a:extLst>
          </p:cNvPr>
          <p:cNvSpPr>
            <a:spLocks noGrp="1"/>
          </p:cNvSpPr>
          <p:nvPr>
            <p:ph type="body" sz="quarter" idx="19"/>
          </p:nvPr>
        </p:nvSpPr>
        <p:spPr>
          <a:xfrm>
            <a:off x="9517923"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7" name="Picture Placeholder 36">
            <a:extLst>
              <a:ext uri="{FF2B5EF4-FFF2-40B4-BE49-F238E27FC236}">
                <a16:creationId xmlns:a16="http://schemas.microsoft.com/office/drawing/2014/main" id="{FBDB3FD3-4F52-4E28-B639-5F73070E47D9}"/>
              </a:ext>
            </a:extLst>
          </p:cNvPr>
          <p:cNvSpPr>
            <a:spLocks noGrp="1"/>
          </p:cNvSpPr>
          <p:nvPr>
            <p:ph type="pic" sz="quarter" idx="20"/>
          </p:nvPr>
        </p:nvSpPr>
        <p:spPr>
          <a:xfrm>
            <a:off x="878337"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333382767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1_Custom Layout">
    <p:bg>
      <p:bgPr>
        <a:solidFill>
          <a:schemeClr val="tx1"/>
        </a:solidFill>
        <a:effectLst/>
      </p:bgPr>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DFA57703-9E4A-48E0-A123-3A5EDC76475C}"/>
              </a:ext>
            </a:extLst>
          </p:cNvPr>
          <p:cNvSpPr>
            <a:spLocks noGrp="1"/>
          </p:cNvSpPr>
          <p:nvPr>
            <p:ph type="pic" sz="quarter" idx="10"/>
          </p:nvPr>
        </p:nvSpPr>
        <p:spPr>
          <a:xfrm>
            <a:off x="0" y="0"/>
            <a:ext cx="12192000" cy="6858000"/>
          </a:xfrm>
          <a:prstGeom prst="rect">
            <a:avLst/>
          </a:prstGeom>
        </p:spPr>
        <p:txBody>
          <a:bodyPr/>
          <a:lstStyle/>
          <a:p>
            <a:r>
              <a:rPr lang="en-US"/>
              <a:t>Click icon to add picture</a:t>
            </a:r>
            <a:endParaRPr lang="en-US" dirty="0"/>
          </a:p>
        </p:txBody>
      </p:sp>
      <p:sp>
        <p:nvSpPr>
          <p:cNvPr id="2" name="Rectangle 1" descr="Tall office building looking up">
            <a:extLst>
              <a:ext uri="{FF2B5EF4-FFF2-40B4-BE49-F238E27FC236}">
                <a16:creationId xmlns:a16="http://schemas.microsoft.com/office/drawing/2014/main" id="{AF7FA146-2A75-4EA7-A9AD-EBCE6F17FB42}"/>
              </a:ext>
            </a:extLst>
          </p:cNvPr>
          <p:cNvSpPr/>
          <p:nvPr userDrawn="1"/>
        </p:nvSpPr>
        <p:spPr>
          <a:xfrm>
            <a:off x="3718560" y="1181123"/>
            <a:ext cx="4754880" cy="4495754"/>
          </a:xfrm>
          <a:prstGeom prst="rect">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 Placeholder 23">
            <a:extLst>
              <a:ext uri="{FF2B5EF4-FFF2-40B4-BE49-F238E27FC236}">
                <a16:creationId xmlns:a16="http://schemas.microsoft.com/office/drawing/2014/main" id="{340C15AA-E296-48AE-857F-0589EEA69DC6}"/>
              </a:ext>
            </a:extLst>
          </p:cNvPr>
          <p:cNvSpPr>
            <a:spLocks noGrp="1"/>
          </p:cNvSpPr>
          <p:nvPr>
            <p:ph type="body" sz="quarter" idx="11" hasCustomPrompt="1"/>
          </p:nvPr>
        </p:nvSpPr>
        <p:spPr>
          <a:xfrm>
            <a:off x="4149139" y="4859469"/>
            <a:ext cx="3924934" cy="490538"/>
          </a:xfrm>
          <a:prstGeom prst="rect">
            <a:avLst/>
          </a:prstGeom>
        </p:spPr>
        <p:txBody>
          <a:bodyPr/>
          <a:lstStyle>
            <a:lvl1pPr algn="r">
              <a:buNone/>
              <a:defRPr lang="en-US" sz="24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6" name="Title 1">
            <a:extLst>
              <a:ext uri="{FF2B5EF4-FFF2-40B4-BE49-F238E27FC236}">
                <a16:creationId xmlns:a16="http://schemas.microsoft.com/office/drawing/2014/main" id="{162BE5D7-9E35-49F8-A8E4-2093183A6404}"/>
              </a:ext>
            </a:extLst>
          </p:cNvPr>
          <p:cNvSpPr>
            <a:spLocks noGrp="1"/>
          </p:cNvSpPr>
          <p:nvPr>
            <p:ph type="title"/>
          </p:nvPr>
        </p:nvSpPr>
        <p:spPr>
          <a:xfrm>
            <a:off x="4149139" y="1529685"/>
            <a:ext cx="3924934" cy="1695637"/>
          </a:xfrm>
          <a:prstGeom prst="rect">
            <a:avLst/>
          </a:prstGeom>
        </p:spPr>
        <p:txBody>
          <a:bodyPr/>
          <a:lstStyle>
            <a:lvl1pPr>
              <a:spcBef>
                <a:spcPts val="1000"/>
              </a:spcBef>
              <a:defRPr sz="4800" b="1">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143995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11795157"/>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7/10/2024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3391898258"/>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7/10/2024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89206240"/>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7/10/2024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31248862"/>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7/10/2024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6298598"/>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7/10/2024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84701099"/>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7/10/2024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93942790"/>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3.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5">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5">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7/10/2024</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
        <p:nvSpPr>
          <p:cNvPr id="12" name="Date Placeholder 3">
            <a:extLst>
              <a:ext uri="{FF2B5EF4-FFF2-40B4-BE49-F238E27FC236}">
                <a16:creationId xmlns:a16="http://schemas.microsoft.com/office/drawing/2014/main" id="{2CD6B789-4B66-4BD0-9623-80E9542A65FE}"/>
              </a:ext>
            </a:extLst>
          </p:cNvPr>
          <p:cNvSpPr txBox="1">
            <a:spLocks/>
          </p:cNvSpPr>
          <p:nvPr userDrawn="1"/>
        </p:nvSpPr>
        <p:spPr>
          <a:xfrm>
            <a:off x="660396" y="6378906"/>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7BD5F78-1C10-49D6-8616-C9F20406C112}" type="datetime1">
              <a:rPr lang="en-US" sz="1100" smtClean="0">
                <a:solidFill>
                  <a:schemeClr val="accent2"/>
                </a:solidFill>
              </a:rPr>
              <a:pPr/>
              <a:t>7/10/2024</a:t>
            </a:fld>
            <a:endParaRPr lang="en-US" sz="1100" dirty="0">
              <a:solidFill>
                <a:schemeClr val="accent2"/>
              </a:solidFill>
            </a:endParaRPr>
          </a:p>
        </p:txBody>
      </p:sp>
      <p:sp>
        <p:nvSpPr>
          <p:cNvPr id="13" name="Footer Placeholder 4">
            <a:extLst>
              <a:ext uri="{FF2B5EF4-FFF2-40B4-BE49-F238E27FC236}">
                <a16:creationId xmlns:a16="http://schemas.microsoft.com/office/drawing/2014/main" id="{A3BB5234-44A4-4506-BD19-5808475EBB7F}"/>
              </a:ext>
            </a:extLst>
          </p:cNvPr>
          <p:cNvSpPr txBox="1">
            <a:spLocks/>
          </p:cNvSpPr>
          <p:nvPr userDrawn="1"/>
        </p:nvSpPr>
        <p:spPr>
          <a:xfrm>
            <a:off x="1445526" y="6378906"/>
            <a:ext cx="41148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1100" b="1" dirty="0">
                <a:solidFill>
                  <a:schemeClr val="accent2"/>
                </a:solidFill>
              </a:rPr>
              <a:t>Annual Review</a:t>
            </a:r>
          </a:p>
        </p:txBody>
      </p:sp>
      <p:sp>
        <p:nvSpPr>
          <p:cNvPr id="14" name="Slide Number Placeholder 5">
            <a:extLst>
              <a:ext uri="{FF2B5EF4-FFF2-40B4-BE49-F238E27FC236}">
                <a16:creationId xmlns:a16="http://schemas.microsoft.com/office/drawing/2014/main" id="{68D89618-7EE9-46BF-BEAC-45E6F98ACA1A}"/>
              </a:ext>
            </a:extLst>
          </p:cNvPr>
          <p:cNvSpPr txBox="1">
            <a:spLocks/>
          </p:cNvSpPr>
          <p:nvPr userDrawn="1"/>
        </p:nvSpPr>
        <p:spPr>
          <a:xfrm>
            <a:off x="8805338" y="6378906"/>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2C18C1E5-FB55-42F5-BD6D-9CC153FCDBE6}" type="slidenum">
              <a:rPr lang="en-US" sz="1100" smtClean="0">
                <a:solidFill>
                  <a:schemeClr val="accent4"/>
                </a:solidFill>
              </a:rPr>
              <a:pPr algn="r"/>
              <a:t>‹#›</a:t>
            </a:fld>
            <a:endParaRPr lang="en-US" sz="1100" dirty="0">
              <a:solidFill>
                <a:schemeClr val="accent4"/>
              </a:solidFill>
            </a:endParaRPr>
          </a:p>
        </p:txBody>
      </p:sp>
    </p:spTree>
    <p:extLst>
      <p:ext uri="{BB962C8B-B14F-4D97-AF65-F5344CB8AC3E}">
        <p14:creationId xmlns:p14="http://schemas.microsoft.com/office/powerpoint/2010/main" val="2734616299"/>
      </p:ext>
    </p:extLst>
  </p:cSld>
  <p:clrMap bg1="lt1" tx1="dk1" bg2="lt2" tx2="dk2" accent1="accent1" accent2="accent2" accent3="accent3" accent4="accent4" accent5="accent5" accent6="accent6" hlink="hlink" folHlink="folHlink"/>
  <p:sldLayoutIdLst>
    <p:sldLayoutId id="2147483771" r:id="rId1"/>
    <p:sldLayoutId id="2147483772" r:id="rId2"/>
    <p:sldLayoutId id="2147483773" r:id="rId3"/>
    <p:sldLayoutId id="2147483774" r:id="rId4"/>
    <p:sldLayoutId id="2147483775" r:id="rId5"/>
    <p:sldLayoutId id="2147483776" r:id="rId6"/>
    <p:sldLayoutId id="2147483777" r:id="rId7"/>
    <p:sldLayoutId id="2147483778" r:id="rId8"/>
    <p:sldLayoutId id="2147483779" r:id="rId9"/>
    <p:sldLayoutId id="2147483780" r:id="rId10"/>
    <p:sldLayoutId id="2147483781" r:id="rId11"/>
    <p:sldLayoutId id="2147483782" r:id="rId12"/>
    <p:sldLayoutId id="2147483783" r:id="rId13"/>
    <p:sldLayoutId id="2147483784" r:id="rId14"/>
    <p:sldLayoutId id="2147483785" r:id="rId15"/>
    <p:sldLayoutId id="2147483786" r:id="rId16"/>
    <p:sldLayoutId id="2147483787" r:id="rId17"/>
    <p:sldLayoutId id="2147483788" r:id="rId18"/>
    <p:sldLayoutId id="2147483789" r:id="rId19"/>
    <p:sldLayoutId id="2147483790" r:id="rId20"/>
    <p:sldLayoutId id="2147483791" r:id="rId21"/>
    <p:sldLayoutId id="2147483690" r:id="rId22"/>
  </p:sldLayoutIdLst>
  <p:hf hdr="0" ftr="0" dt="0"/>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7.jfif"/><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7.jfif"/><Relationship Id="rId2" Type="http://schemas.openxmlformats.org/officeDocument/2006/relationships/image" Target="../media/image8.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jfif"/><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0.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jfif"/><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image" Target="../media/image7.jfif"/><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01737A-B873-4D1D-8A41-5ABF5184BC8F}"/>
              </a:ext>
            </a:extLst>
          </p:cNvPr>
          <p:cNvSpPr>
            <a:spLocks noGrp="1"/>
          </p:cNvSpPr>
          <p:nvPr>
            <p:ph type="body" sz="quarter" idx="11"/>
          </p:nvPr>
        </p:nvSpPr>
        <p:spPr>
          <a:xfrm>
            <a:off x="800100" y="2794000"/>
            <a:ext cx="3385038" cy="2402253"/>
          </a:xfrm>
        </p:spPr>
        <p:txBody>
          <a:bodyPr anchor="ctr">
            <a:normAutofit/>
          </a:bodyPr>
          <a:lstStyle/>
          <a:p>
            <a:pPr algn="ctr"/>
            <a:r>
              <a:rPr lang="en-US" sz="2400" b="0" dirty="0" smtClean="0">
                <a:solidFill>
                  <a:schemeClr val="tx1"/>
                </a:solidFill>
              </a:rPr>
              <a:t>Name - Dipan Basak</a:t>
            </a:r>
            <a:endParaRPr lang="en-IN" sz="2400" b="0" dirty="0">
              <a:solidFill>
                <a:schemeClr val="tx1"/>
              </a:solidFill>
            </a:endParaRPr>
          </a:p>
        </p:txBody>
      </p:sp>
      <p:sp>
        <p:nvSpPr>
          <p:cNvPr id="4" name="Title 3">
            <a:extLst>
              <a:ext uri="{FF2B5EF4-FFF2-40B4-BE49-F238E27FC236}">
                <a16:creationId xmlns:a16="http://schemas.microsoft.com/office/drawing/2014/main" id="{92056599-CDAA-4367-BEF8-31D6E32518C8}"/>
              </a:ext>
            </a:extLst>
          </p:cNvPr>
          <p:cNvSpPr>
            <a:spLocks noGrp="1"/>
          </p:cNvSpPr>
          <p:nvPr>
            <p:ph type="title"/>
          </p:nvPr>
        </p:nvSpPr>
        <p:spPr>
          <a:xfrm>
            <a:off x="5347172" y="641838"/>
            <a:ext cx="6197128" cy="5591908"/>
          </a:xfrm>
        </p:spPr>
        <p:txBody>
          <a:bodyPr>
            <a:noAutofit/>
          </a:bodyPr>
          <a:lstStyle/>
          <a:p>
            <a:r>
              <a:rPr lang="en-GB" sz="7200" dirty="0" smtClean="0"/>
              <a:t>Project </a:t>
            </a:r>
            <a:r>
              <a:rPr lang="en-GB" sz="7200" dirty="0" smtClean="0"/>
              <a:t>Title</a:t>
            </a:r>
            <a:r>
              <a:rPr lang="en-GB" sz="6000" dirty="0" smtClean="0"/>
              <a:t/>
            </a:r>
            <a:br>
              <a:rPr lang="en-GB" sz="6000" dirty="0" smtClean="0"/>
            </a:br>
            <a:r>
              <a:rPr lang="en-GB" sz="1050" dirty="0" smtClean="0"/>
              <a:t/>
            </a:r>
            <a:br>
              <a:rPr lang="en-GB" sz="1050" dirty="0" smtClean="0"/>
            </a:br>
            <a:r>
              <a:rPr lang="en-GB" sz="1050" dirty="0" smtClean="0"/>
              <a:t/>
            </a:r>
            <a:br>
              <a:rPr lang="en-GB" sz="1050" dirty="0" smtClean="0"/>
            </a:br>
            <a:r>
              <a:rPr lang="en-IN" sz="2400" dirty="0" smtClean="0"/>
              <a:t>Super </a:t>
            </a:r>
            <a:r>
              <a:rPr lang="en-IN" sz="2400" dirty="0"/>
              <a:t>Store Sales </a:t>
            </a:r>
            <a:r>
              <a:rPr lang="en-IN" sz="2400" dirty="0" smtClean="0"/>
              <a:t>Analysis</a:t>
            </a:r>
            <a:endParaRPr lang="en-IN" sz="5400" dirty="0"/>
          </a:p>
        </p:txBody>
      </p:sp>
      <p:sp>
        <p:nvSpPr>
          <p:cNvPr id="15" name="Text Placeholder 1">
            <a:extLst>
              <a:ext uri="{FF2B5EF4-FFF2-40B4-BE49-F238E27FC236}">
                <a16:creationId xmlns:a16="http://schemas.microsoft.com/office/drawing/2014/main" id="{824B8A32-9AB3-457E-82E1-C85D3203CE35}"/>
              </a:ext>
            </a:extLst>
          </p:cNvPr>
          <p:cNvSpPr txBox="1">
            <a:spLocks/>
          </p:cNvSpPr>
          <p:nvPr/>
        </p:nvSpPr>
        <p:spPr>
          <a:xfrm>
            <a:off x="6400800" y="2794001"/>
            <a:ext cx="3312160" cy="861497"/>
          </a:xfrm>
          <a:prstGeom prst="rect">
            <a:avLst/>
          </a:prstGeom>
        </p:spPr>
        <p:txBody>
          <a:bodyPr vert="horz" lIns="91440" tIns="45720" rIns="91440" bIns="45720" rtlCol="0">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000" b="1" kern="1200">
                <a:solidFill>
                  <a:schemeClr val="accent4"/>
                </a:solidFill>
                <a:latin typeface="+mj-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None/>
              <a:defRPr sz="20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GB" sz="2400" dirty="0"/>
          </a:p>
        </p:txBody>
      </p:sp>
      <p:pic>
        <p:nvPicPr>
          <p:cNvPr id="6" name="Picture 5">
            <a:extLst>
              <a:ext uri="{FF2B5EF4-FFF2-40B4-BE49-F238E27FC236}">
                <a16:creationId xmlns:a16="http://schemas.microsoft.com/office/drawing/2014/main" id="{E30DEFF0-8DEE-4B0B-9B30-675FE9E288A2}"/>
              </a:ext>
            </a:extLst>
          </p:cNvPr>
          <p:cNvPicPr>
            <a:picLocks noChangeAspect="1"/>
          </p:cNvPicPr>
          <p:nvPr/>
        </p:nvPicPr>
        <p:blipFill rotWithShape="1">
          <a:blip r:embed="rId2"/>
          <a:srcRect t="96181"/>
          <a:stretch/>
        </p:blipFill>
        <p:spPr>
          <a:xfrm>
            <a:off x="675957" y="6471920"/>
            <a:ext cx="2143125" cy="193040"/>
          </a:xfrm>
          <a:prstGeom prst="rect">
            <a:avLst/>
          </a:prstGeom>
        </p:spPr>
      </p:pic>
    </p:spTree>
    <p:extLst>
      <p:ext uri="{BB962C8B-B14F-4D97-AF65-F5344CB8AC3E}">
        <p14:creationId xmlns:p14="http://schemas.microsoft.com/office/powerpoint/2010/main" val="1604013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grpId="0" nodeType="clickEffect" nodePh="1">
                                  <p:stCondLst>
                                    <p:cond delay="0"/>
                                  </p:stCondLst>
                                  <p:endCondLst>
                                    <p:cond evt="begin" delay="0">
                                      <p:tn val="23"/>
                                    </p:cond>
                                  </p:endCondLst>
                                  <p:childTnLst>
                                    <p:set>
                                      <p:cBhvr>
                                        <p:cTn id="24" dur="1" fill="hold">
                                          <p:stCondLst>
                                            <p:cond delay="0"/>
                                          </p:stCondLst>
                                        </p:cTn>
                                        <p:tgtEl>
                                          <p:spTgt spid="15"/>
                                        </p:tgtEl>
                                        <p:attrNameLst>
                                          <p:attrName>style.visibility</p:attrName>
                                        </p:attrNameLst>
                                      </p:cBhvr>
                                      <p:to>
                                        <p:strVal val="visible"/>
                                      </p:to>
                                    </p:set>
                                    <p:anim calcmode="lin" valueType="num">
                                      <p:cBhvr>
                                        <p:cTn id="25" dur="500" fill="hold"/>
                                        <p:tgtEl>
                                          <p:spTgt spid="15"/>
                                        </p:tgtEl>
                                        <p:attrNameLst>
                                          <p:attrName>ppt_w</p:attrName>
                                        </p:attrNameLst>
                                      </p:cBhvr>
                                      <p:tavLst>
                                        <p:tav tm="0">
                                          <p:val>
                                            <p:fltVal val="0"/>
                                          </p:val>
                                        </p:tav>
                                        <p:tav tm="100000">
                                          <p:val>
                                            <p:strVal val="#ppt_w"/>
                                          </p:val>
                                        </p:tav>
                                      </p:tavLst>
                                    </p:anim>
                                    <p:anim calcmode="lin" valueType="num">
                                      <p:cBhvr>
                                        <p:cTn id="26" dur="500" fill="hold"/>
                                        <p:tgtEl>
                                          <p:spTgt spid="15"/>
                                        </p:tgtEl>
                                        <p:attrNameLst>
                                          <p:attrName>ppt_h</p:attrName>
                                        </p:attrNameLst>
                                      </p:cBhvr>
                                      <p:tavLst>
                                        <p:tav tm="0">
                                          <p:val>
                                            <p:fltVal val="0"/>
                                          </p:val>
                                        </p:tav>
                                        <p:tav tm="100000">
                                          <p:val>
                                            <p:strVal val="#ppt_h"/>
                                          </p:val>
                                        </p:tav>
                                      </p:tavLst>
                                    </p:anim>
                                    <p:animEffect transition="in" filter="fade">
                                      <p:cBhvr>
                                        <p:cTn id="27" dur="500"/>
                                        <p:tgtEl>
                                          <p:spTgt spid="15"/>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2">
                                            <p:txEl>
                                              <p:pRg st="0" end="0"/>
                                            </p:txEl>
                                          </p:spTgt>
                                        </p:tgtEl>
                                        <p:attrNameLst>
                                          <p:attrName>style.visibility</p:attrName>
                                        </p:attrNameLst>
                                      </p:cBhvr>
                                      <p:to>
                                        <p:strVal val="visible"/>
                                      </p:to>
                                    </p:set>
                                    <p:animEffect transition="in" filter="randombar(horizontal)">
                                      <p:cBhvr>
                                        <p:cTn id="32"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4" grpId="0"/>
      <p:bldP spid="1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46E4DD1-270B-4C80-AFF0-EB26F132AF36}"/>
              </a:ext>
            </a:extLst>
          </p:cNvPr>
          <p:cNvSpPr>
            <a:spLocks noGrp="1"/>
          </p:cNvSpPr>
          <p:nvPr>
            <p:ph type="body" sz="quarter" idx="12"/>
          </p:nvPr>
        </p:nvSpPr>
        <p:spPr>
          <a:xfrm>
            <a:off x="754602" y="2278076"/>
            <a:ext cx="6431280" cy="2496147"/>
          </a:xfrm>
        </p:spPr>
        <p:txBody>
          <a:bodyPr>
            <a:normAutofit/>
          </a:bodyPr>
          <a:lstStyle/>
          <a:p>
            <a:pPr marL="0" indent="0" algn="just">
              <a:lnSpc>
                <a:spcPct val="150000"/>
              </a:lnSpc>
              <a:buNone/>
            </a:pPr>
            <a:r>
              <a:rPr lang="en-US" sz="1400" dirty="0">
                <a:latin typeface="Arial" panose="020B0604020202020204" pitchFamily="34" charset="0"/>
                <a:cs typeface="Arial" panose="020B0604020202020204" pitchFamily="34" charset="0"/>
              </a:rPr>
              <a:t>The objective of this analysis is to optimize the operations and strategic decision-making of a retail superstore by identifying key sales and profit drivers. The superstore faces challenges in understanding the impact of different factors such as discount rates, product categories, shipping methods, and regional performances on its overall profitability. Identifying these drivers is crucial to enhance profitability, streamline operations, and target marketing efforts more effectively.</a:t>
            </a:r>
            <a:endParaRPr lang="en-IN" sz="1400" dirty="0">
              <a:latin typeface="Arial" panose="020B0604020202020204" pitchFamily="34" charset="0"/>
              <a:cs typeface="Arial" panose="020B0604020202020204" pitchFamily="34" charset="0"/>
            </a:endParaRPr>
          </a:p>
        </p:txBody>
      </p:sp>
      <p:sp>
        <p:nvSpPr>
          <p:cNvPr id="4" name="Title 3">
            <a:extLst>
              <a:ext uri="{FF2B5EF4-FFF2-40B4-BE49-F238E27FC236}">
                <a16:creationId xmlns:a16="http://schemas.microsoft.com/office/drawing/2014/main" id="{777CC02B-F7C6-47A8-8C3E-C57C417D9EA3}"/>
              </a:ext>
            </a:extLst>
          </p:cNvPr>
          <p:cNvSpPr>
            <a:spLocks noGrp="1"/>
          </p:cNvSpPr>
          <p:nvPr>
            <p:ph type="title"/>
          </p:nvPr>
        </p:nvSpPr>
        <p:spPr>
          <a:xfrm>
            <a:off x="675957" y="824737"/>
            <a:ext cx="6814503" cy="844043"/>
          </a:xfrm>
        </p:spPr>
        <p:txBody>
          <a:bodyPr>
            <a:normAutofit fontScale="90000"/>
          </a:bodyPr>
          <a:lstStyle/>
          <a:p>
            <a:r>
              <a:rPr lang="en-US" dirty="0"/>
              <a:t>PROBLEM  STATEMENT</a:t>
            </a:r>
            <a:endParaRPr lang="en-IN" dirty="0"/>
          </a:p>
        </p:txBody>
      </p:sp>
      <p:pic>
        <p:nvPicPr>
          <p:cNvPr id="5" name="Picture 4">
            <a:extLst>
              <a:ext uri="{FF2B5EF4-FFF2-40B4-BE49-F238E27FC236}">
                <a16:creationId xmlns:a16="http://schemas.microsoft.com/office/drawing/2014/main" id="{C8FE02DE-D7B2-433D-BFE4-2F564022AD89}"/>
              </a:ext>
            </a:extLst>
          </p:cNvPr>
          <p:cNvPicPr>
            <a:picLocks noChangeAspect="1"/>
          </p:cNvPicPr>
          <p:nvPr/>
        </p:nvPicPr>
        <p:blipFill>
          <a:blip r:embed="rId2"/>
          <a:stretch>
            <a:fillRect/>
          </a:stretch>
        </p:blipFill>
        <p:spPr>
          <a:xfrm>
            <a:off x="7995684" y="2930834"/>
            <a:ext cx="2760758" cy="3264409"/>
          </a:xfrm>
          <a:prstGeom prst="rect">
            <a:avLst/>
          </a:prstGeom>
        </p:spPr>
      </p:pic>
      <p:pic>
        <p:nvPicPr>
          <p:cNvPr id="6" name="Picture 5">
            <a:extLst>
              <a:ext uri="{FF2B5EF4-FFF2-40B4-BE49-F238E27FC236}">
                <a16:creationId xmlns:a16="http://schemas.microsoft.com/office/drawing/2014/main" id="{736DEFE3-051A-494A-949C-BB2FF86F9ED7}"/>
              </a:ext>
            </a:extLst>
          </p:cNvPr>
          <p:cNvPicPr>
            <a:picLocks noChangeAspect="1"/>
          </p:cNvPicPr>
          <p:nvPr/>
        </p:nvPicPr>
        <p:blipFill rotWithShape="1">
          <a:blip r:embed="rId3"/>
          <a:srcRect t="96181"/>
          <a:stretch/>
        </p:blipFill>
        <p:spPr>
          <a:xfrm>
            <a:off x="675957" y="6471920"/>
            <a:ext cx="2143125" cy="193040"/>
          </a:xfrm>
          <a:prstGeom prst="rect">
            <a:avLst/>
          </a:prstGeom>
        </p:spPr>
      </p:pic>
    </p:spTree>
    <p:extLst>
      <p:ext uri="{BB962C8B-B14F-4D97-AF65-F5344CB8AC3E}">
        <p14:creationId xmlns:p14="http://schemas.microsoft.com/office/powerpoint/2010/main" val="3098548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xEl>
                                              <p:pRg st="0" end="0"/>
                                            </p:txEl>
                                          </p:spTgt>
                                        </p:tgtEl>
                                        <p:attrNameLst>
                                          <p:attrName>style.visibility</p:attrName>
                                        </p:attrNameLst>
                                      </p:cBhvr>
                                      <p:to>
                                        <p:strVal val="visible"/>
                                      </p:to>
                                    </p:set>
                                    <p:animEffect transition="in" filter="fade">
                                      <p:cBhvr>
                                        <p:cTn id="14" dur="1000"/>
                                        <p:tgtEl>
                                          <p:spTgt spid="2">
                                            <p:txEl>
                                              <p:pRg st="0" end="0"/>
                                            </p:txEl>
                                          </p:spTgt>
                                        </p:tgtEl>
                                      </p:cBhvr>
                                    </p:animEffect>
                                    <p:anim calcmode="lin" valueType="num">
                                      <p:cBhvr>
                                        <p:cTn id="15"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BF2FBC7-3552-4F01-BB27-8BEEE74F7277}"/>
              </a:ext>
            </a:extLst>
          </p:cNvPr>
          <p:cNvSpPr>
            <a:spLocks noGrp="1"/>
          </p:cNvSpPr>
          <p:nvPr>
            <p:ph type="title"/>
          </p:nvPr>
        </p:nvSpPr>
        <p:spPr>
          <a:xfrm>
            <a:off x="546417" y="935215"/>
            <a:ext cx="6276109" cy="830997"/>
          </a:xfrm>
        </p:spPr>
        <p:txBody>
          <a:bodyPr>
            <a:normAutofit/>
          </a:bodyPr>
          <a:lstStyle/>
          <a:p>
            <a:r>
              <a:rPr lang="en-GB" sz="4400" dirty="0" smtClean="0"/>
              <a:t>Project Description</a:t>
            </a:r>
            <a:endParaRPr lang="en-IN" sz="4400" dirty="0"/>
          </a:p>
        </p:txBody>
      </p:sp>
      <p:pic>
        <p:nvPicPr>
          <p:cNvPr id="5" name="Picture 4">
            <a:extLst>
              <a:ext uri="{FF2B5EF4-FFF2-40B4-BE49-F238E27FC236}">
                <a16:creationId xmlns:a16="http://schemas.microsoft.com/office/drawing/2014/main" id="{09D8A2BA-6C1D-4A33-85F2-E44A4FF54A1C}"/>
              </a:ext>
            </a:extLst>
          </p:cNvPr>
          <p:cNvPicPr>
            <a:picLocks noChangeAspect="1"/>
          </p:cNvPicPr>
          <p:nvPr/>
        </p:nvPicPr>
        <p:blipFill rotWithShape="1">
          <a:blip r:embed="rId2"/>
          <a:srcRect t="96181"/>
          <a:stretch/>
        </p:blipFill>
        <p:spPr>
          <a:xfrm>
            <a:off x="675957" y="6471920"/>
            <a:ext cx="2143125" cy="193040"/>
          </a:xfrm>
          <a:prstGeom prst="rect">
            <a:avLst/>
          </a:prstGeom>
        </p:spPr>
      </p:pic>
      <p:pic>
        <p:nvPicPr>
          <p:cNvPr id="6" name="Picture 5">
            <a:extLst>
              <a:ext uri="{FF2B5EF4-FFF2-40B4-BE49-F238E27FC236}">
                <a16:creationId xmlns:a16="http://schemas.microsoft.com/office/drawing/2014/main" id="{6BED3D6A-DC10-4985-B01B-735F2CBA6E47}"/>
              </a:ext>
            </a:extLst>
          </p:cNvPr>
          <p:cNvPicPr>
            <a:picLocks noChangeAspect="1"/>
          </p:cNvPicPr>
          <p:nvPr/>
        </p:nvPicPr>
        <p:blipFill>
          <a:blip r:embed="rId3"/>
          <a:stretch>
            <a:fillRect/>
          </a:stretch>
        </p:blipFill>
        <p:spPr>
          <a:xfrm>
            <a:off x="467359" y="6410461"/>
            <a:ext cx="3706253" cy="296092"/>
          </a:xfrm>
          <a:prstGeom prst="rect">
            <a:avLst/>
          </a:prstGeom>
        </p:spPr>
      </p:pic>
      <p:sp>
        <p:nvSpPr>
          <p:cNvPr id="10" name="Rectangle 4"/>
          <p:cNvSpPr>
            <a:spLocks noChangeArrowheads="1"/>
          </p:cNvSpPr>
          <p:nvPr/>
        </p:nvSpPr>
        <p:spPr bwMode="auto">
          <a:xfrm>
            <a:off x="1254759" y="2387700"/>
            <a:ext cx="7085233" cy="2893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algn="just" defTabSz="914400" eaLnBrk="0" fontAlgn="base" hangingPunct="0">
              <a:spcBef>
                <a:spcPct val="0"/>
              </a:spcBef>
              <a:spcAft>
                <a:spcPct val="0"/>
              </a:spcAft>
            </a:pPr>
            <a:r>
              <a:rPr lang="en-US" sz="1400" dirty="0">
                <a:latin typeface="Arial" panose="020B0604020202020204" pitchFamily="34" charset="0"/>
                <a:cs typeface="Arial" panose="020B0604020202020204" pitchFamily="34" charset="0"/>
              </a:rPr>
              <a:t>This project involves a comprehensive analysis of the superstore's sales data to uncover insights and trends that can drive better business decisions. The dataset includes transaction details such as sales, profit, discount, product categories, and customer segments. Key analyses </a:t>
            </a:r>
            <a:r>
              <a:rPr lang="en-US" sz="1400" dirty="0" smtClean="0">
                <a:latin typeface="Arial" panose="020B0604020202020204" pitchFamily="34" charset="0"/>
                <a:cs typeface="Arial" panose="020B0604020202020204" pitchFamily="34" charset="0"/>
              </a:rPr>
              <a:t>include:</a:t>
            </a:r>
          </a:p>
          <a:p>
            <a:pPr lvl="0" algn="just" defTabSz="914400" eaLnBrk="0" fontAlgn="base" hangingPunct="0">
              <a:spcBef>
                <a:spcPct val="0"/>
              </a:spcBef>
              <a:spcAft>
                <a:spcPct val="0"/>
              </a:spcAft>
            </a:pPr>
            <a:endParaRPr kumimoji="0" lang="en-US" altLang="en-US" sz="14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400" b="0" i="0" u="none" strike="noStrike" cap="none" normalizeH="0" baseline="0" dirty="0" smtClean="0">
                <a:ln>
                  <a:noFill/>
                </a:ln>
                <a:solidFill>
                  <a:schemeClr val="tx1"/>
                </a:solidFill>
                <a:effectLst/>
                <a:latin typeface="Arial" panose="020B0604020202020204" pitchFamily="34" charset="0"/>
              </a:rPr>
              <a:t>Sales and profit breakdown by product categories, sub-categories, and regions.</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400" b="0" i="0" u="none" strike="noStrike" cap="none" normalizeH="0" baseline="0" dirty="0" smtClean="0">
                <a:ln>
                  <a:noFill/>
                </a:ln>
                <a:solidFill>
                  <a:schemeClr val="tx1"/>
                </a:solidFill>
                <a:effectLst/>
                <a:latin typeface="Arial" panose="020B0604020202020204" pitchFamily="34" charset="0"/>
              </a:rPr>
              <a:t>Impact of discounts on profitability.</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400" b="0" i="0" u="none" strike="noStrike" cap="none" normalizeH="0" baseline="0" dirty="0" smtClean="0">
                <a:ln>
                  <a:noFill/>
                </a:ln>
                <a:solidFill>
                  <a:schemeClr val="tx1"/>
                </a:solidFill>
                <a:effectLst/>
                <a:latin typeface="Arial" panose="020B0604020202020204" pitchFamily="34" charset="0"/>
              </a:rPr>
              <a:t>Performance comparison across different customer segments and shipping modes.</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400" b="0" i="0" u="none" strike="noStrike" cap="none" normalizeH="0" baseline="0" dirty="0" smtClean="0">
                <a:ln>
                  <a:noFill/>
                </a:ln>
                <a:solidFill>
                  <a:schemeClr val="tx1"/>
                </a:solidFill>
                <a:effectLst/>
                <a:latin typeface="Arial" panose="020B0604020202020204" pitchFamily="34" charset="0"/>
              </a:rPr>
              <a:t>Identification of the most and least profitable states. </a:t>
            </a:r>
          </a:p>
          <a:p>
            <a:pPr marR="0" lvl="0" algn="just" defTabSz="914400" rtl="0" eaLnBrk="0" fontAlgn="base" latinLnBrk="0" hangingPunct="0">
              <a:lnSpc>
                <a:spcPct val="100000"/>
              </a:lnSpc>
              <a:spcBef>
                <a:spcPct val="0"/>
              </a:spcBef>
              <a:spcAft>
                <a:spcPct val="0"/>
              </a:spcAft>
              <a:buClrTx/>
              <a:buSzTx/>
              <a:tabLst/>
            </a:pPr>
            <a:endParaRPr kumimoji="0" lang="en-US" altLang="en-US" sz="1400" b="0" i="0" u="none" strike="noStrike" cap="none" normalizeH="0" baseline="0" dirty="0" smtClean="0">
              <a:ln>
                <a:noFill/>
              </a:ln>
              <a:solidFill>
                <a:schemeClr val="tx1"/>
              </a:solidFill>
              <a:effectLst/>
              <a:latin typeface="Arial" panose="020B0604020202020204" pitchFamily="34" charset="0"/>
            </a:endParaRPr>
          </a:p>
          <a:p>
            <a:pPr lvl="0" algn="just" defTabSz="914400" eaLnBrk="0" fontAlgn="base" hangingPunct="0">
              <a:spcBef>
                <a:spcPct val="0"/>
              </a:spcBef>
              <a:spcAft>
                <a:spcPct val="0"/>
              </a:spcAft>
            </a:pPr>
            <a:r>
              <a:rPr lang="en-US" sz="1400" dirty="0">
                <a:latin typeface="Arial" panose="020B0604020202020204" pitchFamily="34" charset="0"/>
                <a:cs typeface="Arial" panose="020B0604020202020204" pitchFamily="34" charset="0"/>
              </a:rPr>
              <a:t>The analysis aims to provide actionable recommendations to improve sales strategies, inventory management, and customer targeting to ultimately enhance the store’s profitability.</a:t>
            </a:r>
            <a:endParaRPr kumimoji="0" lang="en-US" altLang="en-US" sz="14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96770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Grp="1" noChangeArrowheads="1"/>
          </p:cNvSpPr>
          <p:nvPr>
            <p:ph type="body" sz="quarter" idx="12"/>
          </p:nvPr>
        </p:nvSpPr>
        <p:spPr bwMode="auto">
          <a:xfrm>
            <a:off x="1079499" y="2667564"/>
            <a:ext cx="7869360" cy="23145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defTabSz="914400" eaLnBrk="0" fontAlgn="base" hangingPunct="0">
              <a:lnSpc>
                <a:spcPct val="150000"/>
              </a:lnSpc>
              <a:spcBef>
                <a:spcPct val="0"/>
              </a:spcBef>
              <a:spcAft>
                <a:spcPct val="0"/>
              </a:spcAft>
              <a:buClrTx/>
              <a:buSzTx/>
            </a:pPr>
            <a:r>
              <a:rPr kumimoji="0" lang="en-US" altLang="en-US" sz="1400" b="1" i="0" u="none" strike="noStrike" cap="none" normalizeH="0" baseline="0" dirty="0" smtClean="0">
                <a:ln>
                  <a:noFill/>
                </a:ln>
                <a:solidFill>
                  <a:schemeClr val="tx1"/>
                </a:solidFill>
                <a:effectLst/>
                <a:latin typeface="Arial" panose="020B0604020202020204" pitchFamily="34" charset="0"/>
              </a:rPr>
              <a:t>Store Management</a:t>
            </a:r>
            <a:r>
              <a:rPr kumimoji="0" lang="en-US" altLang="en-US" sz="1400" b="0" i="0" u="none" strike="noStrike" cap="none" normalizeH="0" baseline="0" dirty="0" smtClean="0">
                <a:ln>
                  <a:noFill/>
                </a:ln>
                <a:solidFill>
                  <a:schemeClr val="tx1"/>
                </a:solidFill>
                <a:effectLst/>
                <a:latin typeface="Arial" panose="020B0604020202020204" pitchFamily="34" charset="0"/>
              </a:rPr>
              <a:t>: To make informed decisions on inventory, pricing, and discount strategies.</a:t>
            </a:r>
          </a:p>
          <a:p>
            <a:pPr algn="just" defTabSz="914400" eaLnBrk="0" fontAlgn="base" hangingPunct="0">
              <a:lnSpc>
                <a:spcPct val="150000"/>
              </a:lnSpc>
              <a:spcBef>
                <a:spcPct val="0"/>
              </a:spcBef>
              <a:spcAft>
                <a:spcPct val="0"/>
              </a:spcAft>
              <a:buClrTx/>
              <a:buSzTx/>
            </a:pPr>
            <a:r>
              <a:rPr kumimoji="0" lang="en-US" altLang="en-US" sz="1400" b="1" i="0" u="none" strike="noStrike" cap="none" normalizeH="0" baseline="0" dirty="0" smtClean="0">
                <a:ln>
                  <a:noFill/>
                </a:ln>
                <a:solidFill>
                  <a:schemeClr val="tx1"/>
                </a:solidFill>
                <a:effectLst/>
                <a:latin typeface="Arial" panose="020B0604020202020204" pitchFamily="34" charset="0"/>
              </a:rPr>
              <a:t>Marketing Teams</a:t>
            </a:r>
            <a:r>
              <a:rPr kumimoji="0" lang="en-US" altLang="en-US" sz="1400" b="0" i="0" u="none" strike="noStrike" cap="none" normalizeH="0" baseline="0" dirty="0" smtClean="0">
                <a:ln>
                  <a:noFill/>
                </a:ln>
                <a:solidFill>
                  <a:schemeClr val="tx1"/>
                </a:solidFill>
                <a:effectLst/>
                <a:latin typeface="Arial" panose="020B0604020202020204" pitchFamily="34" charset="0"/>
              </a:rPr>
              <a:t>: To develop targeted marketing campaigns based on customer segment performance.</a:t>
            </a:r>
          </a:p>
          <a:p>
            <a:pPr algn="just" defTabSz="914400" eaLnBrk="0" fontAlgn="base" hangingPunct="0">
              <a:lnSpc>
                <a:spcPct val="150000"/>
              </a:lnSpc>
              <a:spcBef>
                <a:spcPct val="0"/>
              </a:spcBef>
              <a:spcAft>
                <a:spcPct val="0"/>
              </a:spcAft>
              <a:buClrTx/>
              <a:buSzTx/>
            </a:pPr>
            <a:r>
              <a:rPr kumimoji="0" lang="en-US" altLang="en-US" sz="1400" b="1" i="0" u="none" strike="noStrike" cap="none" normalizeH="0" baseline="0" dirty="0" smtClean="0">
                <a:ln>
                  <a:noFill/>
                </a:ln>
                <a:solidFill>
                  <a:schemeClr val="tx1"/>
                </a:solidFill>
                <a:effectLst/>
                <a:latin typeface="Arial" panose="020B0604020202020204" pitchFamily="34" charset="0"/>
              </a:rPr>
              <a:t>Sales Teams</a:t>
            </a:r>
            <a:r>
              <a:rPr kumimoji="0" lang="en-US" altLang="en-US" sz="1400" b="0" i="0" u="none" strike="noStrike" cap="none" normalizeH="0" baseline="0" dirty="0" smtClean="0">
                <a:ln>
                  <a:noFill/>
                </a:ln>
                <a:solidFill>
                  <a:schemeClr val="tx1"/>
                </a:solidFill>
                <a:effectLst/>
                <a:latin typeface="Arial" panose="020B0604020202020204" pitchFamily="34" charset="0"/>
              </a:rPr>
              <a:t>: To focus on high-performing products and regions to maximize sales.</a:t>
            </a:r>
          </a:p>
          <a:p>
            <a:pPr algn="just" defTabSz="914400" eaLnBrk="0" fontAlgn="base" hangingPunct="0">
              <a:lnSpc>
                <a:spcPct val="150000"/>
              </a:lnSpc>
              <a:spcBef>
                <a:spcPct val="0"/>
              </a:spcBef>
              <a:spcAft>
                <a:spcPct val="0"/>
              </a:spcAft>
              <a:buClrTx/>
              <a:buSzTx/>
            </a:pPr>
            <a:r>
              <a:rPr kumimoji="0" lang="en-US" altLang="en-US" sz="1400" b="1" i="0" u="none" strike="noStrike" cap="none" normalizeH="0" baseline="0" dirty="0" smtClean="0">
                <a:ln>
                  <a:noFill/>
                </a:ln>
                <a:solidFill>
                  <a:schemeClr val="tx1"/>
                </a:solidFill>
                <a:effectLst/>
                <a:latin typeface="Arial" panose="020B0604020202020204" pitchFamily="34" charset="0"/>
              </a:rPr>
              <a:t>Financial Analysts</a:t>
            </a:r>
            <a:r>
              <a:rPr kumimoji="0" lang="en-US" altLang="en-US" sz="1400" b="0" i="0" u="none" strike="noStrike" cap="none" normalizeH="0" baseline="0" dirty="0" smtClean="0">
                <a:ln>
                  <a:noFill/>
                </a:ln>
                <a:solidFill>
                  <a:schemeClr val="tx1"/>
                </a:solidFill>
                <a:effectLst/>
                <a:latin typeface="Arial" panose="020B0604020202020204" pitchFamily="34" charset="0"/>
              </a:rPr>
              <a:t>: To understand the financial health and profitability drivers of the store.</a:t>
            </a:r>
          </a:p>
          <a:p>
            <a:pPr algn="just" defTabSz="914400" eaLnBrk="0" fontAlgn="base" hangingPunct="0">
              <a:lnSpc>
                <a:spcPct val="150000"/>
              </a:lnSpc>
              <a:spcBef>
                <a:spcPct val="0"/>
              </a:spcBef>
              <a:spcAft>
                <a:spcPct val="0"/>
              </a:spcAft>
              <a:buClrTx/>
              <a:buSzTx/>
            </a:pPr>
            <a:r>
              <a:rPr kumimoji="0" lang="en-US" altLang="en-US" sz="1400" b="1" i="0" u="none" strike="noStrike" cap="none" normalizeH="0" baseline="0" dirty="0" smtClean="0">
                <a:ln>
                  <a:noFill/>
                </a:ln>
                <a:solidFill>
                  <a:schemeClr val="tx1"/>
                </a:solidFill>
                <a:effectLst/>
                <a:latin typeface="Arial" panose="020B0604020202020204" pitchFamily="34" charset="0"/>
              </a:rPr>
              <a:t>Supply Chain Managers</a:t>
            </a:r>
            <a:r>
              <a:rPr kumimoji="0" lang="en-US" altLang="en-US" sz="1400" b="0" i="0" u="none" strike="noStrike" cap="none" normalizeH="0" baseline="0" dirty="0" smtClean="0">
                <a:ln>
                  <a:noFill/>
                </a:ln>
                <a:solidFill>
                  <a:schemeClr val="tx1"/>
                </a:solidFill>
                <a:effectLst/>
                <a:latin typeface="Arial" panose="020B0604020202020204" pitchFamily="34" charset="0"/>
              </a:rPr>
              <a:t>: To optimize logistics and shipping methods for cost efficiency. </a:t>
            </a:r>
          </a:p>
        </p:txBody>
      </p:sp>
      <p:sp>
        <p:nvSpPr>
          <p:cNvPr id="4" name="Title 3">
            <a:extLst>
              <a:ext uri="{FF2B5EF4-FFF2-40B4-BE49-F238E27FC236}">
                <a16:creationId xmlns:a16="http://schemas.microsoft.com/office/drawing/2014/main" id="{1A4A072B-83C6-4607-AE6A-5AD61CC72C44}"/>
              </a:ext>
            </a:extLst>
          </p:cNvPr>
          <p:cNvSpPr>
            <a:spLocks noGrp="1"/>
          </p:cNvSpPr>
          <p:nvPr>
            <p:ph type="title"/>
          </p:nvPr>
        </p:nvSpPr>
        <p:spPr>
          <a:xfrm>
            <a:off x="-1249611" y="866255"/>
            <a:ext cx="10046070" cy="802641"/>
          </a:xfrm>
        </p:spPr>
        <p:txBody>
          <a:bodyPr>
            <a:normAutofit/>
          </a:bodyPr>
          <a:lstStyle/>
          <a:p>
            <a:r>
              <a:rPr lang="en-US" sz="3200" dirty="0"/>
              <a:t>WHO ARE THE END USERS?</a:t>
            </a:r>
            <a:endParaRPr lang="en-IN" sz="2000" dirty="0"/>
          </a:p>
        </p:txBody>
      </p:sp>
      <p:pic>
        <p:nvPicPr>
          <p:cNvPr id="6" name="Picture 5">
            <a:extLst>
              <a:ext uri="{FF2B5EF4-FFF2-40B4-BE49-F238E27FC236}">
                <a16:creationId xmlns:a16="http://schemas.microsoft.com/office/drawing/2014/main" id="{E8B153BB-61B9-403F-8AE5-F75400450AC0}"/>
              </a:ext>
            </a:extLst>
          </p:cNvPr>
          <p:cNvPicPr>
            <a:picLocks noChangeAspect="1"/>
          </p:cNvPicPr>
          <p:nvPr/>
        </p:nvPicPr>
        <p:blipFill>
          <a:blip r:embed="rId2"/>
          <a:stretch>
            <a:fillRect/>
          </a:stretch>
        </p:blipFill>
        <p:spPr>
          <a:xfrm>
            <a:off x="721359" y="6176804"/>
            <a:ext cx="2181225" cy="485775"/>
          </a:xfrm>
          <a:prstGeom prst="rect">
            <a:avLst/>
          </a:prstGeom>
        </p:spPr>
      </p:pic>
    </p:spTree>
    <p:extLst>
      <p:ext uri="{BB962C8B-B14F-4D97-AF65-F5344CB8AC3E}">
        <p14:creationId xmlns:p14="http://schemas.microsoft.com/office/powerpoint/2010/main" val="48075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B7C27C4-3E14-490A-B132-CBBEDA1E905A}"/>
              </a:ext>
            </a:extLst>
          </p:cNvPr>
          <p:cNvPicPr>
            <a:picLocks noChangeAspect="1"/>
          </p:cNvPicPr>
          <p:nvPr/>
        </p:nvPicPr>
        <p:blipFill>
          <a:blip r:embed="rId3"/>
          <a:stretch>
            <a:fillRect/>
          </a:stretch>
        </p:blipFill>
        <p:spPr>
          <a:xfrm>
            <a:off x="467359" y="6410461"/>
            <a:ext cx="3706253" cy="296092"/>
          </a:xfrm>
          <a:prstGeom prst="rect">
            <a:avLst/>
          </a:prstGeom>
        </p:spPr>
      </p:pic>
      <p:pic>
        <p:nvPicPr>
          <p:cNvPr id="2" name="Picture 1">
            <a:extLst>
              <a:ext uri="{FF2B5EF4-FFF2-40B4-BE49-F238E27FC236}">
                <a16:creationId xmlns:a16="http://schemas.microsoft.com/office/drawing/2014/main" id="{F1FC3E39-8C60-4F64-9838-2A683F25B8C4}"/>
              </a:ext>
            </a:extLst>
          </p:cNvPr>
          <p:cNvPicPr>
            <a:picLocks noChangeAspect="1"/>
          </p:cNvPicPr>
          <p:nvPr/>
        </p:nvPicPr>
        <p:blipFill>
          <a:blip r:embed="rId4"/>
          <a:stretch>
            <a:fillRect/>
          </a:stretch>
        </p:blipFill>
        <p:spPr>
          <a:xfrm flipH="1">
            <a:off x="50800" y="3820160"/>
            <a:ext cx="1727200" cy="3010024"/>
          </a:xfrm>
          <a:prstGeom prst="rect">
            <a:avLst/>
          </a:prstGeom>
        </p:spPr>
      </p:pic>
      <p:sp>
        <p:nvSpPr>
          <p:cNvPr id="7" name="Text Placeholder 6">
            <a:extLst>
              <a:ext uri="{FF2B5EF4-FFF2-40B4-BE49-F238E27FC236}">
                <a16:creationId xmlns:a16="http://schemas.microsoft.com/office/drawing/2014/main" id="{B21C28F5-3CA3-4B78-B5C9-550C00BB3174}"/>
              </a:ext>
            </a:extLst>
          </p:cNvPr>
          <p:cNvSpPr>
            <a:spLocks noGrp="1"/>
          </p:cNvSpPr>
          <p:nvPr>
            <p:ph type="body" sz="quarter" idx="12"/>
          </p:nvPr>
        </p:nvSpPr>
        <p:spPr>
          <a:xfrm>
            <a:off x="1778000" y="2399713"/>
            <a:ext cx="7401169" cy="3297702"/>
          </a:xfrm>
        </p:spPr>
        <p:txBody>
          <a:bodyPr/>
          <a:lstStyle/>
          <a:p>
            <a:pPr algn="just"/>
            <a:r>
              <a:rPr lang="en-US" sz="1400" dirty="0">
                <a:latin typeface="Arial" panose="020B0604020202020204" pitchFamily="34" charset="0"/>
                <a:cs typeface="Arial" panose="020B0604020202020204" pitchFamily="34" charset="0"/>
              </a:rPr>
              <a:t>The following technologies and tools are used in this project:</a:t>
            </a:r>
          </a:p>
          <a:p>
            <a:pPr algn="just"/>
            <a:r>
              <a:rPr lang="en-US" sz="1400" b="1" dirty="0">
                <a:latin typeface="Arial" panose="020B0604020202020204" pitchFamily="34" charset="0"/>
                <a:cs typeface="Arial" panose="020B0604020202020204" pitchFamily="34" charset="0"/>
              </a:rPr>
              <a:t>Python</a:t>
            </a:r>
            <a:r>
              <a:rPr lang="en-US" sz="1400" dirty="0">
                <a:latin typeface="Arial" panose="020B0604020202020204" pitchFamily="34" charset="0"/>
                <a:cs typeface="Arial" panose="020B0604020202020204" pitchFamily="34" charset="0"/>
              </a:rPr>
              <a:t>: For data manipulation and analysis using libraries such as pandas and </a:t>
            </a:r>
            <a:r>
              <a:rPr lang="en-US" sz="1400" dirty="0" err="1">
                <a:latin typeface="Arial" panose="020B0604020202020204" pitchFamily="34" charset="0"/>
                <a:cs typeface="Arial" panose="020B0604020202020204" pitchFamily="34" charset="0"/>
              </a:rPr>
              <a:t>numpy</a:t>
            </a:r>
            <a:r>
              <a:rPr lang="en-US" sz="1400" dirty="0">
                <a:latin typeface="Arial" panose="020B0604020202020204" pitchFamily="34" charset="0"/>
                <a:cs typeface="Arial" panose="020B0604020202020204" pitchFamily="34" charset="0"/>
              </a:rPr>
              <a:t>.</a:t>
            </a:r>
          </a:p>
          <a:p>
            <a:pPr algn="just"/>
            <a:r>
              <a:rPr lang="en-US" sz="1400" b="1" dirty="0" smtClean="0">
                <a:latin typeface="Arial" panose="020B0604020202020204" pitchFamily="34" charset="0"/>
                <a:cs typeface="Arial" panose="020B0604020202020204" pitchFamily="34" charset="0"/>
              </a:rPr>
              <a:t>VS Code &amp; Google </a:t>
            </a:r>
            <a:r>
              <a:rPr lang="en-US" sz="1400" b="1" dirty="0" err="1" smtClean="0">
                <a:latin typeface="Arial" panose="020B0604020202020204" pitchFamily="34" charset="0"/>
                <a:cs typeface="Arial" panose="020B0604020202020204" pitchFamily="34" charset="0"/>
              </a:rPr>
              <a:t>Colab</a:t>
            </a:r>
            <a:r>
              <a:rPr lang="en-US" sz="1400" dirty="0" smtClean="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For interactive data analysis and visualization.</a:t>
            </a:r>
          </a:p>
          <a:p>
            <a:pPr algn="just"/>
            <a:r>
              <a:rPr lang="en-US" sz="1400" b="1" dirty="0" err="1">
                <a:latin typeface="Arial" panose="020B0604020202020204" pitchFamily="34" charset="0"/>
                <a:cs typeface="Arial" panose="020B0604020202020204" pitchFamily="34" charset="0"/>
              </a:rPr>
              <a:t>Matplotlib</a:t>
            </a:r>
            <a:r>
              <a:rPr lang="en-US" sz="1400" b="1" dirty="0">
                <a:latin typeface="Arial" panose="020B0604020202020204" pitchFamily="34" charset="0"/>
                <a:cs typeface="Arial" panose="020B0604020202020204" pitchFamily="34" charset="0"/>
              </a:rPr>
              <a:t> and </a:t>
            </a:r>
            <a:r>
              <a:rPr lang="en-US" sz="1400" b="1" dirty="0" err="1">
                <a:latin typeface="Arial" panose="020B0604020202020204" pitchFamily="34" charset="0"/>
                <a:cs typeface="Arial" panose="020B0604020202020204" pitchFamily="34" charset="0"/>
              </a:rPr>
              <a:t>Seaborn</a:t>
            </a:r>
            <a:r>
              <a:rPr lang="en-US" sz="1400" dirty="0">
                <a:latin typeface="Arial" panose="020B0604020202020204" pitchFamily="34" charset="0"/>
                <a:cs typeface="Arial" panose="020B0604020202020204" pitchFamily="34" charset="0"/>
              </a:rPr>
              <a:t>: For creating detailed and informative visualizations.</a:t>
            </a:r>
          </a:p>
          <a:p>
            <a:pPr algn="just"/>
            <a:r>
              <a:rPr lang="en-US" sz="1400" b="1" dirty="0">
                <a:latin typeface="Arial" panose="020B0604020202020204" pitchFamily="34" charset="0"/>
                <a:cs typeface="Arial" panose="020B0604020202020204" pitchFamily="34" charset="0"/>
              </a:rPr>
              <a:t>Pandas</a:t>
            </a:r>
            <a:r>
              <a:rPr lang="en-US" sz="1400" dirty="0">
                <a:latin typeface="Arial" panose="020B0604020202020204" pitchFamily="34" charset="0"/>
                <a:cs typeface="Arial" panose="020B0604020202020204" pitchFamily="34" charset="0"/>
              </a:rPr>
              <a:t>: For data cleaning, transformation, and aggregation.</a:t>
            </a:r>
          </a:p>
          <a:p>
            <a:pPr algn="just"/>
            <a:r>
              <a:rPr lang="en-US" sz="1400" b="1" dirty="0" err="1">
                <a:latin typeface="Arial" panose="020B0604020202020204" pitchFamily="34" charset="0"/>
                <a:cs typeface="Arial" panose="020B0604020202020204" pitchFamily="34" charset="0"/>
              </a:rPr>
              <a:t>NumPy</a:t>
            </a:r>
            <a:r>
              <a:rPr lang="en-US" sz="1400" dirty="0">
                <a:latin typeface="Arial" panose="020B0604020202020204" pitchFamily="34" charset="0"/>
                <a:cs typeface="Arial" panose="020B0604020202020204" pitchFamily="34" charset="0"/>
              </a:rPr>
              <a:t>: For numerical operations and handling large datasets efficiently.</a:t>
            </a:r>
          </a:p>
          <a:p>
            <a:pPr algn="just"/>
            <a:r>
              <a:rPr lang="en-US" sz="1400" b="1" dirty="0">
                <a:latin typeface="Arial" panose="020B0604020202020204" pitchFamily="34" charset="0"/>
                <a:cs typeface="Arial" panose="020B0604020202020204" pitchFamily="34" charset="0"/>
              </a:rPr>
              <a:t>Excel</a:t>
            </a:r>
            <a:r>
              <a:rPr lang="en-US" sz="1400" dirty="0">
                <a:latin typeface="Arial" panose="020B0604020202020204" pitchFamily="34" charset="0"/>
                <a:cs typeface="Arial" panose="020B0604020202020204" pitchFamily="34" charset="0"/>
              </a:rPr>
              <a:t>: For initial data storage and manual data examination.</a:t>
            </a:r>
          </a:p>
          <a:p>
            <a:pPr lvl="1">
              <a:lnSpc>
                <a:spcPct val="150000"/>
              </a:lnSpc>
            </a:pPr>
            <a:endParaRPr lang="en-IN" dirty="0"/>
          </a:p>
        </p:txBody>
      </p:sp>
      <p:sp>
        <p:nvSpPr>
          <p:cNvPr id="9" name="Title 8">
            <a:extLst>
              <a:ext uri="{FF2B5EF4-FFF2-40B4-BE49-F238E27FC236}">
                <a16:creationId xmlns:a16="http://schemas.microsoft.com/office/drawing/2014/main" id="{FEF304F5-32C5-4869-B185-859B567855A8}"/>
              </a:ext>
            </a:extLst>
          </p:cNvPr>
          <p:cNvSpPr>
            <a:spLocks noGrp="1"/>
          </p:cNvSpPr>
          <p:nvPr>
            <p:ph type="title"/>
          </p:nvPr>
        </p:nvSpPr>
        <p:spPr>
          <a:xfrm>
            <a:off x="1778000" y="990344"/>
            <a:ext cx="5306291" cy="847817"/>
          </a:xfrm>
        </p:spPr>
        <p:txBody>
          <a:bodyPr>
            <a:normAutofit/>
          </a:bodyPr>
          <a:lstStyle/>
          <a:p>
            <a:r>
              <a:rPr lang="en-US" dirty="0" smtClean="0"/>
              <a:t>Technology Used</a:t>
            </a:r>
            <a:endParaRPr lang="en-US" dirty="0"/>
          </a:p>
        </p:txBody>
      </p:sp>
    </p:spTree>
    <p:extLst>
      <p:ext uri="{BB962C8B-B14F-4D97-AF65-F5344CB8AC3E}">
        <p14:creationId xmlns:p14="http://schemas.microsoft.com/office/powerpoint/2010/main" val="1341901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fade">
                                      <p:cBhvr>
                                        <p:cTn id="14" dur="1000"/>
                                        <p:tgtEl>
                                          <p:spTgt spid="7">
                                            <p:txEl>
                                              <p:pRg st="0" end="0"/>
                                            </p:txEl>
                                          </p:spTgt>
                                        </p:tgtEl>
                                      </p:cBhvr>
                                    </p:animEffect>
                                    <p:anim calcmode="lin" valueType="num">
                                      <p:cBhvr>
                                        <p:cTn id="15"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
                                            <p:txEl>
                                              <p:pRg st="1" end="1"/>
                                            </p:txEl>
                                          </p:spTgt>
                                        </p:tgtEl>
                                        <p:attrNameLst>
                                          <p:attrName>style.visibility</p:attrName>
                                        </p:attrNameLst>
                                      </p:cBhvr>
                                      <p:to>
                                        <p:strVal val="visible"/>
                                      </p:to>
                                    </p:set>
                                    <p:animEffect transition="in" filter="fade">
                                      <p:cBhvr>
                                        <p:cTn id="21" dur="1000"/>
                                        <p:tgtEl>
                                          <p:spTgt spid="7">
                                            <p:txEl>
                                              <p:pRg st="1" end="1"/>
                                            </p:txEl>
                                          </p:spTgt>
                                        </p:tgtEl>
                                      </p:cBhvr>
                                    </p:animEffect>
                                    <p:anim calcmode="lin" valueType="num">
                                      <p:cBhvr>
                                        <p:cTn id="22"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7">
                                            <p:txEl>
                                              <p:pRg st="2" end="2"/>
                                            </p:txEl>
                                          </p:spTgt>
                                        </p:tgtEl>
                                        <p:attrNameLst>
                                          <p:attrName>style.visibility</p:attrName>
                                        </p:attrNameLst>
                                      </p:cBhvr>
                                      <p:to>
                                        <p:strVal val="visible"/>
                                      </p:to>
                                    </p:set>
                                    <p:animEffect transition="in" filter="fade">
                                      <p:cBhvr>
                                        <p:cTn id="28" dur="1000"/>
                                        <p:tgtEl>
                                          <p:spTgt spid="7">
                                            <p:txEl>
                                              <p:pRg st="2" end="2"/>
                                            </p:txEl>
                                          </p:spTgt>
                                        </p:tgtEl>
                                      </p:cBhvr>
                                    </p:animEffect>
                                    <p:anim calcmode="lin" valueType="num">
                                      <p:cBhvr>
                                        <p:cTn id="29"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7">
                                            <p:txEl>
                                              <p:pRg st="3" end="3"/>
                                            </p:txEl>
                                          </p:spTgt>
                                        </p:tgtEl>
                                        <p:attrNameLst>
                                          <p:attrName>style.visibility</p:attrName>
                                        </p:attrNameLst>
                                      </p:cBhvr>
                                      <p:to>
                                        <p:strVal val="visible"/>
                                      </p:to>
                                    </p:set>
                                    <p:animEffect transition="in" filter="fade">
                                      <p:cBhvr>
                                        <p:cTn id="35" dur="1000"/>
                                        <p:tgtEl>
                                          <p:spTgt spid="7">
                                            <p:txEl>
                                              <p:pRg st="3" end="3"/>
                                            </p:txEl>
                                          </p:spTgt>
                                        </p:tgtEl>
                                      </p:cBhvr>
                                    </p:animEffect>
                                    <p:anim calcmode="lin" valueType="num">
                                      <p:cBhvr>
                                        <p:cTn id="36" dur="1000" fill="hold"/>
                                        <p:tgtEl>
                                          <p:spTgt spid="7">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7">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7">
                                            <p:txEl>
                                              <p:pRg st="4" end="4"/>
                                            </p:txEl>
                                          </p:spTgt>
                                        </p:tgtEl>
                                        <p:attrNameLst>
                                          <p:attrName>style.visibility</p:attrName>
                                        </p:attrNameLst>
                                      </p:cBhvr>
                                      <p:to>
                                        <p:strVal val="visible"/>
                                      </p:to>
                                    </p:set>
                                    <p:animEffect transition="in" filter="fade">
                                      <p:cBhvr>
                                        <p:cTn id="42" dur="1000"/>
                                        <p:tgtEl>
                                          <p:spTgt spid="7">
                                            <p:txEl>
                                              <p:pRg st="4" end="4"/>
                                            </p:txEl>
                                          </p:spTgt>
                                        </p:tgtEl>
                                      </p:cBhvr>
                                    </p:animEffect>
                                    <p:anim calcmode="lin" valueType="num">
                                      <p:cBhvr>
                                        <p:cTn id="43" dur="1000" fill="hold"/>
                                        <p:tgtEl>
                                          <p:spTgt spid="7">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7">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7">
                                            <p:txEl>
                                              <p:pRg st="5" end="5"/>
                                            </p:txEl>
                                          </p:spTgt>
                                        </p:tgtEl>
                                        <p:attrNameLst>
                                          <p:attrName>style.visibility</p:attrName>
                                        </p:attrNameLst>
                                      </p:cBhvr>
                                      <p:to>
                                        <p:strVal val="visible"/>
                                      </p:to>
                                    </p:set>
                                    <p:animEffect transition="in" filter="fade">
                                      <p:cBhvr>
                                        <p:cTn id="49" dur="1000"/>
                                        <p:tgtEl>
                                          <p:spTgt spid="7">
                                            <p:txEl>
                                              <p:pRg st="5" end="5"/>
                                            </p:txEl>
                                          </p:spTgt>
                                        </p:tgtEl>
                                      </p:cBhvr>
                                    </p:animEffect>
                                    <p:anim calcmode="lin" valueType="num">
                                      <p:cBhvr>
                                        <p:cTn id="50" dur="1000" fill="hold"/>
                                        <p:tgtEl>
                                          <p:spTgt spid="7">
                                            <p:txEl>
                                              <p:pRg st="5" end="5"/>
                                            </p:txEl>
                                          </p:spTgt>
                                        </p:tgtEl>
                                        <p:attrNameLst>
                                          <p:attrName>ppt_x</p:attrName>
                                        </p:attrNameLst>
                                      </p:cBhvr>
                                      <p:tavLst>
                                        <p:tav tm="0">
                                          <p:val>
                                            <p:strVal val="#ppt_x"/>
                                          </p:val>
                                        </p:tav>
                                        <p:tav tm="100000">
                                          <p:val>
                                            <p:strVal val="#ppt_x"/>
                                          </p:val>
                                        </p:tav>
                                      </p:tavLst>
                                    </p:anim>
                                    <p:anim calcmode="lin" valueType="num">
                                      <p:cBhvr>
                                        <p:cTn id="51" dur="1000" fill="hold"/>
                                        <p:tgtEl>
                                          <p:spTgt spid="7">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7">
                                            <p:txEl>
                                              <p:pRg st="6" end="6"/>
                                            </p:txEl>
                                          </p:spTgt>
                                        </p:tgtEl>
                                        <p:attrNameLst>
                                          <p:attrName>style.visibility</p:attrName>
                                        </p:attrNameLst>
                                      </p:cBhvr>
                                      <p:to>
                                        <p:strVal val="visible"/>
                                      </p:to>
                                    </p:set>
                                    <p:animEffect transition="in" filter="fade">
                                      <p:cBhvr>
                                        <p:cTn id="56" dur="1000"/>
                                        <p:tgtEl>
                                          <p:spTgt spid="7">
                                            <p:txEl>
                                              <p:pRg st="6" end="6"/>
                                            </p:txEl>
                                          </p:spTgt>
                                        </p:tgtEl>
                                      </p:cBhvr>
                                    </p:animEffect>
                                    <p:anim calcmode="lin" valueType="num">
                                      <p:cBhvr>
                                        <p:cTn id="57" dur="1000" fill="hold"/>
                                        <p:tgtEl>
                                          <p:spTgt spid="7">
                                            <p:txEl>
                                              <p:pRg st="6" end="6"/>
                                            </p:txEl>
                                          </p:spTgt>
                                        </p:tgtEl>
                                        <p:attrNameLst>
                                          <p:attrName>ppt_x</p:attrName>
                                        </p:attrNameLst>
                                      </p:cBhvr>
                                      <p:tavLst>
                                        <p:tav tm="0">
                                          <p:val>
                                            <p:strVal val="#ppt_x"/>
                                          </p:val>
                                        </p:tav>
                                        <p:tav tm="100000">
                                          <p:val>
                                            <p:strVal val="#ppt_x"/>
                                          </p:val>
                                        </p:tav>
                                      </p:tavLst>
                                    </p:anim>
                                    <p:anim calcmode="lin" valueType="num">
                                      <p:cBhvr>
                                        <p:cTn id="58" dur="1000" fill="hold"/>
                                        <p:tgtEl>
                                          <p:spTgt spid="7">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BB0C869-7C5C-4070-BD4D-F3FC2DA8F301}"/>
              </a:ext>
            </a:extLst>
          </p:cNvPr>
          <p:cNvPicPr>
            <a:picLocks noChangeAspect="1"/>
          </p:cNvPicPr>
          <p:nvPr/>
        </p:nvPicPr>
        <p:blipFill rotWithShape="1">
          <a:blip r:embed="rId2"/>
          <a:srcRect t="96181"/>
          <a:stretch/>
        </p:blipFill>
        <p:spPr>
          <a:xfrm>
            <a:off x="675957" y="6471920"/>
            <a:ext cx="2143125" cy="193040"/>
          </a:xfrm>
          <a:prstGeom prst="rect">
            <a:avLst/>
          </a:prstGeom>
        </p:spPr>
      </p:pic>
      <p:sp>
        <p:nvSpPr>
          <p:cNvPr id="4" name="Title 3">
            <a:extLst>
              <a:ext uri="{FF2B5EF4-FFF2-40B4-BE49-F238E27FC236}">
                <a16:creationId xmlns:a16="http://schemas.microsoft.com/office/drawing/2014/main" id="{AFE3A2AF-177E-45E6-A191-0F8523DB7FFA}"/>
              </a:ext>
            </a:extLst>
          </p:cNvPr>
          <p:cNvSpPr>
            <a:spLocks noGrp="1"/>
          </p:cNvSpPr>
          <p:nvPr>
            <p:ph type="title"/>
          </p:nvPr>
        </p:nvSpPr>
        <p:spPr>
          <a:xfrm>
            <a:off x="833548" y="726728"/>
            <a:ext cx="5857398" cy="5401659"/>
          </a:xfrm>
        </p:spPr>
        <p:txBody>
          <a:bodyPr>
            <a:normAutofit/>
          </a:bodyPr>
          <a:lstStyle/>
          <a:p>
            <a:r>
              <a:rPr lang="en-GB" dirty="0"/>
              <a:t>RESULTS </a:t>
            </a:r>
            <a:endParaRPr lang="en-IN" dirty="0"/>
          </a:p>
        </p:txBody>
      </p:sp>
      <p:sp>
        <p:nvSpPr>
          <p:cNvPr id="7" name="Text Placeholder 30">
            <a:extLst>
              <a:ext uri="{FF2B5EF4-FFF2-40B4-BE49-F238E27FC236}">
                <a16:creationId xmlns:a16="http://schemas.microsoft.com/office/drawing/2014/main" id="{372426BE-BEE7-4A6D-BCD2-059615BBCE25}"/>
              </a:ext>
            </a:extLst>
          </p:cNvPr>
          <p:cNvSpPr txBox="1">
            <a:spLocks/>
          </p:cNvSpPr>
          <p:nvPr/>
        </p:nvSpPr>
        <p:spPr>
          <a:xfrm>
            <a:off x="320982" y="1275371"/>
            <a:ext cx="3343561" cy="666078"/>
          </a:xfrm>
          <a:prstGeom prst="rect">
            <a:avLst/>
          </a:prstGeom>
        </p:spPr>
        <p:txBody>
          <a:bodyPr vert="horz" lIns="91440" tIns="45720" rIns="91440" bIns="45720" rtlCol="0">
            <a:normAutofit/>
          </a:bodyPr>
          <a:lstStyle>
            <a:lvl1pPr marL="0" indent="0" algn="ctr" defTabSz="457200" rtl="0" eaLnBrk="1" latinLnBrk="0" hangingPunct="1">
              <a:spcBef>
                <a:spcPts val="1000"/>
              </a:spcBef>
              <a:spcAft>
                <a:spcPts val="0"/>
              </a:spcAft>
              <a:buClr>
                <a:schemeClr val="accent1"/>
              </a:buClr>
              <a:buSzPct val="80000"/>
              <a:buFont typeface="Wingdings 3" charset="2"/>
              <a:buNone/>
              <a:defRPr lang="en-US" sz="1600" kern="1200" dirty="0" smtClean="0">
                <a:solidFill>
                  <a:schemeClr val="tx1"/>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GB" sz="2000" dirty="0"/>
          </a:p>
        </p:txBody>
      </p:sp>
      <p:sp>
        <p:nvSpPr>
          <p:cNvPr id="8" name="Text Placeholder 30">
            <a:extLst>
              <a:ext uri="{FF2B5EF4-FFF2-40B4-BE49-F238E27FC236}">
                <a16:creationId xmlns:a16="http://schemas.microsoft.com/office/drawing/2014/main" id="{E61E227A-5883-4C77-B25A-46A22FFDF41F}"/>
              </a:ext>
            </a:extLst>
          </p:cNvPr>
          <p:cNvSpPr txBox="1">
            <a:spLocks/>
          </p:cNvSpPr>
          <p:nvPr/>
        </p:nvSpPr>
        <p:spPr>
          <a:xfrm>
            <a:off x="4345694" y="1275371"/>
            <a:ext cx="3343561" cy="666078"/>
          </a:xfrm>
          <a:prstGeom prst="rect">
            <a:avLst/>
          </a:prstGeom>
        </p:spPr>
        <p:txBody>
          <a:bodyPr vert="horz" lIns="91440" tIns="45720" rIns="91440" bIns="45720" rtlCol="0">
            <a:normAutofit/>
          </a:bodyPr>
          <a:lstStyle>
            <a:lvl1pPr marL="0" indent="0" algn="ctr" defTabSz="457200" rtl="0" eaLnBrk="1" latinLnBrk="0" hangingPunct="1">
              <a:spcBef>
                <a:spcPts val="1000"/>
              </a:spcBef>
              <a:spcAft>
                <a:spcPts val="0"/>
              </a:spcAft>
              <a:buClr>
                <a:schemeClr val="accent1"/>
              </a:buClr>
              <a:buSzPct val="80000"/>
              <a:buFont typeface="Wingdings 3" charset="2"/>
              <a:buNone/>
              <a:defRPr lang="en-US" sz="1600" kern="1200" dirty="0" smtClean="0">
                <a:solidFill>
                  <a:schemeClr val="tx1"/>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GB" sz="2000" dirty="0"/>
          </a:p>
        </p:txBody>
      </p:sp>
      <p:sp>
        <p:nvSpPr>
          <p:cNvPr id="9" name="Title 3">
            <a:extLst>
              <a:ext uri="{FF2B5EF4-FFF2-40B4-BE49-F238E27FC236}">
                <a16:creationId xmlns:a16="http://schemas.microsoft.com/office/drawing/2014/main" id="{E25373E9-1A26-4A40-9897-E42DE485D8E3}"/>
              </a:ext>
            </a:extLst>
          </p:cNvPr>
          <p:cNvSpPr txBox="1">
            <a:spLocks/>
          </p:cNvSpPr>
          <p:nvPr/>
        </p:nvSpPr>
        <p:spPr>
          <a:xfrm>
            <a:off x="833548" y="5746262"/>
            <a:ext cx="6855707" cy="553892"/>
          </a:xfrm>
          <a:prstGeom prst="rect">
            <a:avLst/>
          </a:prstGeom>
        </p:spPr>
        <p:txBody>
          <a:bodyPr vert="horz" lIns="91440" tIns="45720" rIns="91440" bIns="45720" rtlCol="0" anchor="t">
            <a:normAutofit/>
          </a:bodyPr>
          <a:lstStyle>
            <a:lvl1pPr algn="l" defTabSz="457200" rtl="0" eaLnBrk="1" latinLnBrk="0" hangingPunct="1">
              <a:spcBef>
                <a:spcPct val="0"/>
              </a:spcBef>
              <a:buNone/>
              <a:defRPr sz="4800" b="1"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200" b="0" dirty="0" err="1" smtClean="0">
                <a:solidFill>
                  <a:srgbClr val="0070C0"/>
                </a:solidFill>
              </a:rPr>
              <a:t>Colab</a:t>
            </a:r>
            <a:r>
              <a:rPr lang="en-US" sz="1200" b="0" dirty="0">
                <a:solidFill>
                  <a:srgbClr val="0070C0"/>
                </a:solidFill>
              </a:rPr>
              <a:t> Link - https://colab.research.google.com/drive/1u55sgd6UzDjVwPGaed9nc_L5fvF_1UaY?usp=sharing</a:t>
            </a:r>
            <a:endParaRPr lang="en-IN" sz="4400" b="0" dirty="0">
              <a:solidFill>
                <a:srgbClr val="0070C0"/>
              </a:solidFill>
            </a:endParaRPr>
          </a:p>
        </p:txBody>
      </p:sp>
      <p:pic>
        <p:nvPicPr>
          <p:cNvPr id="3" name="Picture 2"/>
          <p:cNvPicPr>
            <a:picLocks noChangeAspect="1"/>
          </p:cNvPicPr>
          <p:nvPr/>
        </p:nvPicPr>
        <p:blipFill rotWithShape="1">
          <a:blip r:embed="rId3"/>
          <a:srcRect l="7957" t="9989" r="8427" b="8383"/>
          <a:stretch/>
        </p:blipFill>
        <p:spPr>
          <a:xfrm>
            <a:off x="7689255" y="726729"/>
            <a:ext cx="3512146" cy="5401659"/>
          </a:xfrm>
          <a:prstGeom prst="rect">
            <a:avLst/>
          </a:prstGeom>
        </p:spPr>
      </p:pic>
    </p:spTree>
    <p:extLst>
      <p:ext uri="{BB962C8B-B14F-4D97-AF65-F5344CB8AC3E}">
        <p14:creationId xmlns:p14="http://schemas.microsoft.com/office/powerpoint/2010/main" val="1086225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nodePh="1">
                                  <p:stCondLst>
                                    <p:cond delay="0"/>
                                  </p:stCondLst>
                                  <p:endCondLst>
                                    <p:cond evt="begin" delay="0">
                                      <p:tn val="12"/>
                                    </p:cond>
                                  </p:end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nodePh="1">
                                  <p:stCondLst>
                                    <p:cond delay="0"/>
                                  </p:stCondLst>
                                  <p:endCondLst>
                                    <p:cond evt="begin" delay="0">
                                      <p:tn val="19"/>
                                    </p:cond>
                                  </p:end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88C20CF-C1EE-4092-B52D-FD4AB2AB2508}"/>
              </a:ext>
            </a:extLst>
          </p:cNvPr>
          <p:cNvSpPr>
            <a:spLocks noGrp="1"/>
          </p:cNvSpPr>
          <p:nvPr>
            <p:ph type="title"/>
          </p:nvPr>
        </p:nvSpPr>
        <p:spPr>
          <a:xfrm>
            <a:off x="609600" y="609600"/>
            <a:ext cx="10988040" cy="5638800"/>
          </a:xfrm>
          <a:prstGeom prst="rect">
            <a:avLst/>
          </a:prstGeom>
        </p:spPr>
        <p:txBody>
          <a:bodyPr anchor="ctr">
            <a:normAutofit/>
          </a:bodyPr>
          <a:lstStyle/>
          <a:p>
            <a:pPr algn="ctr"/>
            <a:r>
              <a:rPr lang="en-US" sz="4800" b="1" dirty="0" smtClean="0">
                <a:solidFill>
                  <a:schemeClr val="tx1"/>
                </a:solidFill>
              </a:rPr>
              <a:t>Thank you</a:t>
            </a:r>
            <a:endParaRPr lang="en-US" sz="4800" b="1" dirty="0">
              <a:solidFill>
                <a:schemeClr val="tx1"/>
              </a:solidFill>
            </a:endParaRPr>
          </a:p>
        </p:txBody>
      </p:sp>
      <p:pic>
        <p:nvPicPr>
          <p:cNvPr id="15" name="Picture 14">
            <a:extLst>
              <a:ext uri="{FF2B5EF4-FFF2-40B4-BE49-F238E27FC236}">
                <a16:creationId xmlns:a16="http://schemas.microsoft.com/office/drawing/2014/main" id="{BD3F9E86-2FB3-4DB3-9343-59D594F350A0}"/>
              </a:ext>
            </a:extLst>
          </p:cNvPr>
          <p:cNvPicPr>
            <a:picLocks noChangeAspect="1"/>
          </p:cNvPicPr>
          <p:nvPr/>
        </p:nvPicPr>
        <p:blipFill rotWithShape="1">
          <a:blip r:embed="rId2"/>
          <a:srcRect t="96181"/>
          <a:stretch/>
        </p:blipFill>
        <p:spPr>
          <a:xfrm>
            <a:off x="675957" y="6471920"/>
            <a:ext cx="2143125" cy="193040"/>
          </a:xfrm>
          <a:prstGeom prst="rect">
            <a:avLst/>
          </a:prstGeom>
        </p:spPr>
      </p:pic>
    </p:spTree>
    <p:extLst>
      <p:ext uri="{BB962C8B-B14F-4D97-AF65-F5344CB8AC3E}">
        <p14:creationId xmlns:p14="http://schemas.microsoft.com/office/powerpoint/2010/main" val="3401748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05D99ABA-76CE-4A8E-B5F0-C051B96628DE}">
  <ds:schemaRefs>
    <ds:schemaRef ds:uri="http://schemas.microsoft.com/sharepoint/v3/contenttype/forms"/>
  </ds:schemaRefs>
</ds:datastoreItem>
</file>

<file path=customXml/itemProps2.xml><?xml version="1.0" encoding="utf-8"?>
<ds:datastoreItem xmlns:ds="http://schemas.openxmlformats.org/officeDocument/2006/customXml" ds:itemID="{B19EB750-A6DA-4BE8-B87B-FC499FE733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DEA9014-ED64-4558-B1E1-D03F0EE32BEB}">
  <ds:schemaRefs>
    <ds:schemaRef ds:uri="http://purl.org/dc/elements/1.1/"/>
    <ds:schemaRef ds:uri="http://schemas.microsoft.com/office/2006/documentManagement/types"/>
    <ds:schemaRef ds:uri="http://purl.org/dc/dcmitype/"/>
    <ds:schemaRef ds:uri="http://schemas.microsoft.com/office/2006/metadata/properties"/>
    <ds:schemaRef ds:uri="16c05727-aa75-4e4a-9b5f-8a80a1165891"/>
    <ds:schemaRef ds:uri="http://schemas.microsoft.com/office/infopath/2007/PartnerControls"/>
    <ds:schemaRef ds:uri="71af3243-3dd4-4a8d-8c0d-dd76da1f02a5"/>
    <ds:schemaRef ds:uri="http://schemas.openxmlformats.org/package/2006/metadata/core-properties"/>
    <ds:schemaRef ds:uri="http://www.w3.org/XML/1998/namespace"/>
    <ds:schemaRef ds:uri="http://purl.org/dc/terms/"/>
  </ds:schemaRefs>
</ds:datastoreItem>
</file>

<file path=docProps/app.xml><?xml version="1.0" encoding="utf-8"?>
<Properties xmlns="http://schemas.openxmlformats.org/officeDocument/2006/extended-properties" xmlns:vt="http://schemas.openxmlformats.org/officeDocument/2006/docPropsVTypes">
  <Template>Organic</Template>
  <TotalTime>610</TotalTime>
  <Words>368</Words>
  <Application>Microsoft Office PowerPoint</Application>
  <PresentationFormat>Widescreen</PresentationFormat>
  <Paragraphs>31</Paragraphs>
  <Slides>7</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Garamond</vt:lpstr>
      <vt:lpstr>Wingdings</vt:lpstr>
      <vt:lpstr>Wingdings 3</vt:lpstr>
      <vt:lpstr>Organic</vt:lpstr>
      <vt:lpstr>Project Title   Super Store Sales Analysis</vt:lpstr>
      <vt:lpstr>PROBLEM  STATEMENT</vt:lpstr>
      <vt:lpstr>Project Description</vt:lpstr>
      <vt:lpstr>WHO ARE THE END USERS?</vt:lpstr>
      <vt:lpstr>Technology Used</vt:lpstr>
      <vt:lpstr>RESULTS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MASKED HUNTERS</dc:title>
  <dc:creator>Venkataswamy</dc:creator>
  <cp:lastModifiedBy>Dipan Basak</cp:lastModifiedBy>
  <cp:revision>88</cp:revision>
  <dcterms:created xsi:type="dcterms:W3CDTF">2021-07-11T13:13:15Z</dcterms:created>
  <dcterms:modified xsi:type="dcterms:W3CDTF">2024-07-10T09:13:08Z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